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 Thin"/>
      <p:regular r:id="rId18"/>
      <p:bold r:id="rId19"/>
      <p:italic r:id="rId20"/>
      <p:boldItalic r:id="rId21"/>
    </p:embeddedFont>
    <p:embeddedFont>
      <p:font typeface="Roboto"/>
      <p:regular r:id="rId22"/>
      <p:bold r:id="rId23"/>
      <p:italic r:id="rId24"/>
      <p:boldItalic r:id="rId25"/>
    </p:embeddedFont>
    <p:embeddedFont>
      <p:font typeface="Montserrat"/>
      <p:regular r:id="rId26"/>
      <p:bold r:id="rId27"/>
      <p:italic r:id="rId28"/>
      <p:boldItalic r:id="rId29"/>
    </p:embeddedFont>
    <p:embeddedFont>
      <p:font typeface="Barlow Condensed SemiBold"/>
      <p:regular r:id="rId30"/>
      <p:bold r:id="rId31"/>
      <p:italic r:id="rId32"/>
      <p:boldItalic r:id="rId33"/>
    </p:embeddedFont>
    <p:embeddedFont>
      <p:font typeface="Fira Sans Extra Condensed Medium"/>
      <p:regular r:id="rId34"/>
      <p:bold r:id="rId35"/>
      <p:italic r:id="rId36"/>
      <p:boldItalic r:id="rId37"/>
    </p:embeddedFont>
    <p:embeddedFont>
      <p:font typeface="Didact Gothic"/>
      <p:regular r:id="rId38"/>
    </p:embeddedFont>
    <p:embeddedFont>
      <p:font typeface="Barlow Medium"/>
      <p:regular r:id="rId39"/>
      <p:bold r:id="rId40"/>
      <p:italic r:id="rId41"/>
      <p:boldItalic r:id="rId42"/>
    </p:embeddedFont>
    <p:embeddedFont>
      <p:font typeface="Montserrat ExtraBold"/>
      <p:bold r:id="rId43"/>
      <p:boldItalic r:id="rId44"/>
    </p:embeddedFont>
    <p:embeddedFont>
      <p:font typeface="Barlow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97">
          <p15:clr>
            <a:srgbClr val="9AA0A6"/>
          </p15:clr>
        </p15:guide>
        <p15:guide id="2" orient="horz" pos="270">
          <p15:clr>
            <a:srgbClr val="9AA0A6"/>
          </p15:clr>
        </p15:guide>
        <p15:guide id="3" pos="531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97"/>
        <p:guide pos="270" orient="horz"/>
        <p:guide pos="5311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arlowMedium-bold.fntdata"/><Relationship Id="rId20" Type="http://schemas.openxmlformats.org/officeDocument/2006/relationships/font" Target="fonts/RobotoThin-italic.fntdata"/><Relationship Id="rId42" Type="http://schemas.openxmlformats.org/officeDocument/2006/relationships/font" Target="fonts/BarlowMedium-boldItalic.fntdata"/><Relationship Id="rId41" Type="http://schemas.openxmlformats.org/officeDocument/2006/relationships/font" Target="fonts/BarlowMedium-italic.fntdata"/><Relationship Id="rId22" Type="http://schemas.openxmlformats.org/officeDocument/2006/relationships/font" Target="fonts/Roboto-regular.fntdata"/><Relationship Id="rId44" Type="http://schemas.openxmlformats.org/officeDocument/2006/relationships/font" Target="fonts/MontserratExtraBold-boldItalic.fntdata"/><Relationship Id="rId21" Type="http://schemas.openxmlformats.org/officeDocument/2006/relationships/font" Target="fonts/RobotoThin-boldItalic.fntdata"/><Relationship Id="rId43" Type="http://schemas.openxmlformats.org/officeDocument/2006/relationships/font" Target="fonts/MontserratExtraBold-bold.fntdata"/><Relationship Id="rId24" Type="http://schemas.openxmlformats.org/officeDocument/2006/relationships/font" Target="fonts/Roboto-italic.fntdata"/><Relationship Id="rId46" Type="http://schemas.openxmlformats.org/officeDocument/2006/relationships/font" Target="fonts/Barlow-bold.fntdata"/><Relationship Id="rId23" Type="http://schemas.openxmlformats.org/officeDocument/2006/relationships/font" Target="fonts/Roboto-bold.fntdata"/><Relationship Id="rId45" Type="http://schemas.openxmlformats.org/officeDocument/2006/relationships/font" Target="fonts/Barlow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regular.fntdata"/><Relationship Id="rId48" Type="http://schemas.openxmlformats.org/officeDocument/2006/relationships/font" Target="fonts/Barlow-boldItalic.fntdata"/><Relationship Id="rId25" Type="http://schemas.openxmlformats.org/officeDocument/2006/relationships/font" Target="fonts/Roboto-boldItalic.fntdata"/><Relationship Id="rId47" Type="http://schemas.openxmlformats.org/officeDocument/2006/relationships/font" Target="fonts/Barlow-italic.fntdata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BarlowCondensedSemiBold-bold.fntdata"/><Relationship Id="rId30" Type="http://schemas.openxmlformats.org/officeDocument/2006/relationships/font" Target="fonts/BarlowCondensedSemiBold-regular.fntdata"/><Relationship Id="rId11" Type="http://schemas.openxmlformats.org/officeDocument/2006/relationships/slide" Target="slides/slide6.xml"/><Relationship Id="rId33" Type="http://schemas.openxmlformats.org/officeDocument/2006/relationships/font" Target="fonts/BarlowCondensedSemiBold-boldItalic.fntdata"/><Relationship Id="rId10" Type="http://schemas.openxmlformats.org/officeDocument/2006/relationships/slide" Target="slides/slide5.xml"/><Relationship Id="rId32" Type="http://schemas.openxmlformats.org/officeDocument/2006/relationships/font" Target="fonts/BarlowCondensedSemiBold-italic.fntdata"/><Relationship Id="rId13" Type="http://schemas.openxmlformats.org/officeDocument/2006/relationships/slide" Target="slides/slide8.xml"/><Relationship Id="rId35" Type="http://schemas.openxmlformats.org/officeDocument/2006/relationships/font" Target="fonts/FiraSansExtraCondensedMedium-bold.fntdata"/><Relationship Id="rId12" Type="http://schemas.openxmlformats.org/officeDocument/2006/relationships/slide" Target="slides/slide7.xml"/><Relationship Id="rId34" Type="http://schemas.openxmlformats.org/officeDocument/2006/relationships/font" Target="fonts/FiraSansExtraCondensedMedium-regular.fntdata"/><Relationship Id="rId15" Type="http://schemas.openxmlformats.org/officeDocument/2006/relationships/slide" Target="slides/slide10.xml"/><Relationship Id="rId37" Type="http://schemas.openxmlformats.org/officeDocument/2006/relationships/font" Target="fonts/FiraSansExtraCondensedMedium-boldItalic.fntdata"/><Relationship Id="rId14" Type="http://schemas.openxmlformats.org/officeDocument/2006/relationships/slide" Target="slides/slide9.xml"/><Relationship Id="rId36" Type="http://schemas.openxmlformats.org/officeDocument/2006/relationships/font" Target="fonts/FiraSansExtraCondensedMedium-italic.fntdata"/><Relationship Id="rId17" Type="http://schemas.openxmlformats.org/officeDocument/2006/relationships/slide" Target="slides/slide12.xml"/><Relationship Id="rId39" Type="http://schemas.openxmlformats.org/officeDocument/2006/relationships/font" Target="fonts/BarlowMedium-regular.fntdata"/><Relationship Id="rId16" Type="http://schemas.openxmlformats.org/officeDocument/2006/relationships/slide" Target="slides/slide11.xml"/><Relationship Id="rId38" Type="http://schemas.openxmlformats.org/officeDocument/2006/relationships/font" Target="fonts/DidactGothic-regular.fntdata"/><Relationship Id="rId19" Type="http://schemas.openxmlformats.org/officeDocument/2006/relationships/font" Target="fonts/RobotoThin-bold.fntdata"/><Relationship Id="rId18" Type="http://schemas.openxmlformats.org/officeDocument/2006/relationships/font" Target="fonts/RobotoThin-regular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Sikta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7a3db1642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7a3db1642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Manuel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ab09289c6d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ab09289c6d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Manuel- Ethan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ac84fa6366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ac84fa6366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a9e782c71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a9e782c71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Sikta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85121e667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85121e667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Sikta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ac84fa636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ac84fa636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Sikta-Greg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ab09289ce2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ab09289ce2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Greg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7a3db1642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7a3db1642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-Radhey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a3db16423_1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a3db16423_1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Radhey- Disney’s Core strength is leveraging entertainment IP for business success. Over decades, the Disney’s mission to align itself as the entertainment company has created a loyal fanbase as well as turning itself into a household name synonymous with family friendly content. Despite its reputation as a family oriented company, recent </a:t>
            </a:r>
            <a:r>
              <a:rPr lang="en"/>
              <a:t>acquisitions</a:t>
            </a:r>
            <a:r>
              <a:rPr lang="en"/>
              <a:t> have provided a diversification of their identity, let alone revenue streams. Disney’s and, by extension, Disney+ currently face multiple contenders in the field of entertainment, competing for </a:t>
            </a:r>
            <a:r>
              <a:rPr lang="en"/>
              <a:t>screen time</a:t>
            </a:r>
            <a:r>
              <a:rPr lang="en"/>
              <a:t>. This can be leveraged to expand into positioning </a:t>
            </a:r>
            <a:r>
              <a:rPr lang="en"/>
              <a:t>themselves</a:t>
            </a:r>
            <a:r>
              <a:rPr lang="en"/>
              <a:t> in a different geographical markets as well as the techno-entertainment arena.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d55d7351a5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d55d7351a5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Angela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d519509e3d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d519509e3d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Angela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86" y="0"/>
            <a:ext cx="9140432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2"/>
          <p:cNvGrpSpPr/>
          <p:nvPr/>
        </p:nvGrpSpPr>
        <p:grpSpPr>
          <a:xfrm>
            <a:off x="91649" y="0"/>
            <a:ext cx="9052352" cy="4917790"/>
            <a:chOff x="91649" y="0"/>
            <a:chExt cx="9052352" cy="4917790"/>
          </a:xfrm>
        </p:grpSpPr>
        <p:sp>
          <p:nvSpPr>
            <p:cNvPr id="12" name="Google Shape;12;p2"/>
            <p:cNvSpPr/>
            <p:nvPr/>
          </p:nvSpPr>
          <p:spPr>
            <a:xfrm>
              <a:off x="7661825" y="4396025"/>
              <a:ext cx="419749" cy="521766"/>
            </a:xfrm>
            <a:custGeom>
              <a:rect b="b" l="l" r="r" t="t"/>
              <a:pathLst>
                <a:path extrusionOk="0" h="23749" w="19019">
                  <a:moveTo>
                    <a:pt x="4149" y="0"/>
                  </a:moveTo>
                  <a:cubicBezTo>
                    <a:pt x="2061" y="0"/>
                    <a:pt x="698" y="1684"/>
                    <a:pt x="1204" y="3925"/>
                  </a:cubicBezTo>
                  <a:cubicBezTo>
                    <a:pt x="1465" y="5079"/>
                    <a:pt x="1962" y="6154"/>
                    <a:pt x="2352" y="7263"/>
                  </a:cubicBezTo>
                  <a:cubicBezTo>
                    <a:pt x="2856" y="8695"/>
                    <a:pt x="2727" y="10069"/>
                    <a:pt x="1951" y="11372"/>
                  </a:cubicBezTo>
                  <a:cubicBezTo>
                    <a:pt x="1635" y="11904"/>
                    <a:pt x="1295" y="12422"/>
                    <a:pt x="961" y="12947"/>
                  </a:cubicBezTo>
                  <a:cubicBezTo>
                    <a:pt x="394" y="13837"/>
                    <a:pt x="95" y="14814"/>
                    <a:pt x="57" y="15871"/>
                  </a:cubicBezTo>
                  <a:cubicBezTo>
                    <a:pt x="0" y="17331"/>
                    <a:pt x="414" y="18050"/>
                    <a:pt x="1343" y="18050"/>
                  </a:cubicBezTo>
                  <a:cubicBezTo>
                    <a:pt x="1721" y="18050"/>
                    <a:pt x="2183" y="17932"/>
                    <a:pt x="2734" y="17696"/>
                  </a:cubicBezTo>
                  <a:cubicBezTo>
                    <a:pt x="4048" y="17136"/>
                    <a:pt x="5285" y="16423"/>
                    <a:pt x="6474" y="15648"/>
                  </a:cubicBezTo>
                  <a:cubicBezTo>
                    <a:pt x="7018" y="15294"/>
                    <a:pt x="7529" y="15124"/>
                    <a:pt x="8029" y="15124"/>
                  </a:cubicBezTo>
                  <a:cubicBezTo>
                    <a:pt x="8613" y="15124"/>
                    <a:pt x="9182" y="15356"/>
                    <a:pt x="9770" y="15794"/>
                  </a:cubicBezTo>
                  <a:cubicBezTo>
                    <a:pt x="11366" y="16986"/>
                    <a:pt x="12836" y="18308"/>
                    <a:pt x="14175" y="19782"/>
                  </a:cubicBezTo>
                  <a:cubicBezTo>
                    <a:pt x="15364" y="21092"/>
                    <a:pt x="16400" y="22556"/>
                    <a:pt x="17908" y="23554"/>
                  </a:cubicBezTo>
                  <a:cubicBezTo>
                    <a:pt x="17964" y="23592"/>
                    <a:pt x="17989" y="23682"/>
                    <a:pt x="18027" y="23748"/>
                  </a:cubicBezTo>
                  <a:lnTo>
                    <a:pt x="18274" y="23748"/>
                  </a:lnTo>
                  <a:cubicBezTo>
                    <a:pt x="18674" y="23655"/>
                    <a:pt x="18924" y="23408"/>
                    <a:pt x="19018" y="23005"/>
                  </a:cubicBezTo>
                  <a:lnTo>
                    <a:pt x="19018" y="21885"/>
                  </a:lnTo>
                  <a:cubicBezTo>
                    <a:pt x="18559" y="20314"/>
                    <a:pt x="17874" y="18833"/>
                    <a:pt x="17019" y="17449"/>
                  </a:cubicBezTo>
                  <a:cubicBezTo>
                    <a:pt x="14738" y="13757"/>
                    <a:pt x="12597" y="9999"/>
                    <a:pt x="10792" y="6043"/>
                  </a:cubicBezTo>
                  <a:cubicBezTo>
                    <a:pt x="9986" y="4276"/>
                    <a:pt x="8887" y="2659"/>
                    <a:pt x="7406" y="1349"/>
                  </a:cubicBezTo>
                  <a:cubicBezTo>
                    <a:pt x="6715" y="737"/>
                    <a:pt x="5943" y="281"/>
                    <a:pt x="5025" y="94"/>
                  </a:cubicBezTo>
                  <a:cubicBezTo>
                    <a:pt x="4722" y="30"/>
                    <a:pt x="4429" y="0"/>
                    <a:pt x="4149" y="0"/>
                  </a:cubicBezTo>
                  <a:close/>
                </a:path>
              </a:pathLst>
            </a:custGeom>
            <a:solidFill>
              <a:srgbClr val="00FD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91649" y="0"/>
              <a:ext cx="2201985" cy="620908"/>
            </a:xfrm>
            <a:custGeom>
              <a:rect b="b" l="l" r="r" t="t"/>
              <a:pathLst>
                <a:path extrusionOk="0" h="14601" w="51784">
                  <a:moveTo>
                    <a:pt x="0" y="0"/>
                  </a:moveTo>
                  <a:cubicBezTo>
                    <a:pt x="1759" y="3063"/>
                    <a:pt x="3967" y="5736"/>
                    <a:pt x="6863" y="7816"/>
                  </a:cubicBezTo>
                  <a:cubicBezTo>
                    <a:pt x="9276" y="9544"/>
                    <a:pt x="11963" y="10531"/>
                    <a:pt x="14914" y="10854"/>
                  </a:cubicBezTo>
                  <a:cubicBezTo>
                    <a:pt x="16681" y="11049"/>
                    <a:pt x="18454" y="11136"/>
                    <a:pt x="20223" y="11136"/>
                  </a:cubicBezTo>
                  <a:cubicBezTo>
                    <a:pt x="20242" y="11135"/>
                    <a:pt x="20260" y="11135"/>
                    <a:pt x="20278" y="11135"/>
                  </a:cubicBezTo>
                  <a:cubicBezTo>
                    <a:pt x="23742" y="11135"/>
                    <a:pt x="27104" y="11763"/>
                    <a:pt x="30437" y="12620"/>
                  </a:cubicBezTo>
                  <a:cubicBezTo>
                    <a:pt x="32923" y="13257"/>
                    <a:pt x="35412" y="13882"/>
                    <a:pt x="37960" y="14254"/>
                  </a:cubicBezTo>
                  <a:cubicBezTo>
                    <a:pt x="39239" y="14438"/>
                    <a:pt x="40519" y="14601"/>
                    <a:pt x="41810" y="14601"/>
                  </a:cubicBezTo>
                  <a:cubicBezTo>
                    <a:pt x="42197" y="14601"/>
                    <a:pt x="42584" y="14586"/>
                    <a:pt x="42973" y="14553"/>
                  </a:cubicBezTo>
                  <a:cubicBezTo>
                    <a:pt x="46141" y="14282"/>
                    <a:pt x="48379" y="12693"/>
                    <a:pt x="49763" y="9873"/>
                  </a:cubicBezTo>
                  <a:cubicBezTo>
                    <a:pt x="50563" y="8246"/>
                    <a:pt x="50983" y="6505"/>
                    <a:pt x="51279" y="4732"/>
                  </a:cubicBezTo>
                  <a:cubicBezTo>
                    <a:pt x="51540" y="3164"/>
                    <a:pt x="51665" y="1582"/>
                    <a:pt x="51783" y="0"/>
                  </a:cubicBezTo>
                  <a:close/>
                </a:path>
              </a:pathLst>
            </a:custGeom>
            <a:solidFill>
              <a:srgbClr val="FE51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592225" y="2466500"/>
              <a:ext cx="551776" cy="1121514"/>
            </a:xfrm>
            <a:custGeom>
              <a:rect b="b" l="l" r="r" t="t"/>
              <a:pathLst>
                <a:path extrusionOk="0" h="25411" w="12502">
                  <a:moveTo>
                    <a:pt x="5978" y="1"/>
                  </a:moveTo>
                  <a:cubicBezTo>
                    <a:pt x="5246" y="1"/>
                    <a:pt x="4514" y="31"/>
                    <a:pt x="3782" y="80"/>
                  </a:cubicBezTo>
                  <a:cubicBezTo>
                    <a:pt x="2785" y="150"/>
                    <a:pt x="1954" y="581"/>
                    <a:pt x="1346" y="1385"/>
                  </a:cubicBezTo>
                  <a:cubicBezTo>
                    <a:pt x="553" y="2431"/>
                    <a:pt x="0" y="3581"/>
                    <a:pt x="4" y="4926"/>
                  </a:cubicBezTo>
                  <a:cubicBezTo>
                    <a:pt x="4" y="6332"/>
                    <a:pt x="595" y="7517"/>
                    <a:pt x="1457" y="8577"/>
                  </a:cubicBezTo>
                  <a:cubicBezTo>
                    <a:pt x="2069" y="9328"/>
                    <a:pt x="2820" y="9937"/>
                    <a:pt x="3585" y="10517"/>
                  </a:cubicBezTo>
                  <a:cubicBezTo>
                    <a:pt x="5560" y="12012"/>
                    <a:pt x="6512" y="14025"/>
                    <a:pt x="6807" y="16448"/>
                  </a:cubicBezTo>
                  <a:cubicBezTo>
                    <a:pt x="7054" y="18464"/>
                    <a:pt x="7388" y="20477"/>
                    <a:pt x="8076" y="22407"/>
                  </a:cubicBezTo>
                  <a:cubicBezTo>
                    <a:pt x="8487" y="23565"/>
                    <a:pt x="9172" y="24497"/>
                    <a:pt x="10281" y="25081"/>
                  </a:cubicBezTo>
                  <a:cubicBezTo>
                    <a:pt x="10527" y="25209"/>
                    <a:pt x="10816" y="25237"/>
                    <a:pt x="11046" y="25410"/>
                  </a:cubicBezTo>
                  <a:lnTo>
                    <a:pt x="11893" y="25410"/>
                  </a:lnTo>
                  <a:cubicBezTo>
                    <a:pt x="12095" y="25327"/>
                    <a:pt x="12297" y="25248"/>
                    <a:pt x="12502" y="25167"/>
                  </a:cubicBezTo>
                  <a:lnTo>
                    <a:pt x="12502" y="1969"/>
                  </a:lnTo>
                  <a:cubicBezTo>
                    <a:pt x="11605" y="876"/>
                    <a:pt x="10385" y="411"/>
                    <a:pt x="9043" y="212"/>
                  </a:cubicBezTo>
                  <a:cubicBezTo>
                    <a:pt x="8025" y="60"/>
                    <a:pt x="7002" y="1"/>
                    <a:pt x="5978" y="1"/>
                  </a:cubicBezTo>
                  <a:close/>
                </a:path>
              </a:pathLst>
            </a:custGeom>
            <a:solidFill>
              <a:srgbClr val="00FD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656150" y="872400"/>
            <a:ext cx="6429600" cy="22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7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491113" y="3815975"/>
            <a:ext cx="2202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1"/>
          <p:cNvPicPr preferRelativeResize="0"/>
          <p:nvPr/>
        </p:nvPicPr>
        <p:blipFill rotWithShape="1">
          <a:blip r:embed="rId2">
            <a:alphaModFix/>
          </a:blip>
          <a:srcRect b="10581" l="4987" r="8566" t="17388"/>
          <a:stretch/>
        </p:blipFill>
        <p:spPr>
          <a:xfrm>
            <a:off x="0" y="0"/>
            <a:ext cx="91924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1"/>
          <p:cNvSpPr txBox="1"/>
          <p:nvPr>
            <p:ph hasCustomPrompt="1" type="title"/>
          </p:nvPr>
        </p:nvSpPr>
        <p:spPr>
          <a:xfrm>
            <a:off x="629550" y="1719450"/>
            <a:ext cx="7801200" cy="85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7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8" name="Google Shape;68;p11"/>
          <p:cNvSpPr/>
          <p:nvPr/>
        </p:nvSpPr>
        <p:spPr>
          <a:xfrm flipH="1">
            <a:off x="-529350" y="-1237778"/>
            <a:ext cx="1427626" cy="1683816"/>
          </a:xfrm>
          <a:custGeom>
            <a:rect b="b" l="l" r="r" t="t"/>
            <a:pathLst>
              <a:path extrusionOk="0" h="45273" w="38359">
                <a:moveTo>
                  <a:pt x="19988" y="1"/>
                </a:moveTo>
                <a:cubicBezTo>
                  <a:pt x="19209" y="4438"/>
                  <a:pt x="16536" y="7207"/>
                  <a:pt x="13279" y="10562"/>
                </a:cubicBezTo>
                <a:cubicBezTo>
                  <a:pt x="12872" y="10982"/>
                  <a:pt x="12460" y="11410"/>
                  <a:pt x="12040" y="11850"/>
                </a:cubicBezTo>
                <a:cubicBezTo>
                  <a:pt x="8081" y="15984"/>
                  <a:pt x="5332" y="20564"/>
                  <a:pt x="3861" y="25461"/>
                </a:cubicBezTo>
                <a:cubicBezTo>
                  <a:pt x="2898" y="28664"/>
                  <a:pt x="1" y="39427"/>
                  <a:pt x="3136" y="43420"/>
                </a:cubicBezTo>
                <a:cubicBezTo>
                  <a:pt x="4099" y="44647"/>
                  <a:pt x="5232" y="45272"/>
                  <a:pt x="6508" y="45272"/>
                </a:cubicBezTo>
                <a:cubicBezTo>
                  <a:pt x="6540" y="45272"/>
                  <a:pt x="6571" y="45272"/>
                  <a:pt x="6603" y="45267"/>
                </a:cubicBezTo>
                <a:cubicBezTo>
                  <a:pt x="10642" y="45172"/>
                  <a:pt x="15064" y="38946"/>
                  <a:pt x="17181" y="35960"/>
                </a:cubicBezTo>
                <a:cubicBezTo>
                  <a:pt x="17362" y="35706"/>
                  <a:pt x="17526" y="35478"/>
                  <a:pt x="17663" y="35283"/>
                </a:cubicBezTo>
                <a:cubicBezTo>
                  <a:pt x="21311" y="30232"/>
                  <a:pt x="24758" y="25461"/>
                  <a:pt x="30877" y="22137"/>
                </a:cubicBezTo>
                <a:cubicBezTo>
                  <a:pt x="31715" y="21680"/>
                  <a:pt x="32593" y="21231"/>
                  <a:pt x="33440" y="20791"/>
                </a:cubicBezTo>
                <a:cubicBezTo>
                  <a:pt x="35102" y="19940"/>
                  <a:pt x="36781" y="19071"/>
                  <a:pt x="38359" y="18091"/>
                </a:cubicBezTo>
                <a:lnTo>
                  <a:pt x="3835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1"/>
          <p:cNvSpPr/>
          <p:nvPr/>
        </p:nvSpPr>
        <p:spPr>
          <a:xfrm flipH="1">
            <a:off x="-464703" y="4582105"/>
            <a:ext cx="2635446" cy="1315127"/>
          </a:xfrm>
          <a:custGeom>
            <a:rect b="b" l="l" r="r" t="t"/>
            <a:pathLst>
              <a:path extrusionOk="0" h="35360" w="70812">
                <a:moveTo>
                  <a:pt x="13402" y="1"/>
                </a:moveTo>
                <a:cubicBezTo>
                  <a:pt x="10286" y="1"/>
                  <a:pt x="7833" y="864"/>
                  <a:pt x="5931" y="2626"/>
                </a:cubicBezTo>
                <a:cubicBezTo>
                  <a:pt x="1281" y="6914"/>
                  <a:pt x="990" y="15877"/>
                  <a:pt x="710" y="24544"/>
                </a:cubicBezTo>
                <a:cubicBezTo>
                  <a:pt x="589" y="28239"/>
                  <a:pt x="462" y="31993"/>
                  <a:pt x="1" y="35360"/>
                </a:cubicBezTo>
                <a:lnTo>
                  <a:pt x="70543" y="35360"/>
                </a:lnTo>
                <a:cubicBezTo>
                  <a:pt x="70812" y="29965"/>
                  <a:pt x="69192" y="23802"/>
                  <a:pt x="66037" y="18312"/>
                </a:cubicBezTo>
                <a:cubicBezTo>
                  <a:pt x="62569" y="12283"/>
                  <a:pt x="57778" y="7888"/>
                  <a:pt x="52552" y="5940"/>
                </a:cubicBezTo>
                <a:cubicBezTo>
                  <a:pt x="48942" y="4595"/>
                  <a:pt x="45029" y="4494"/>
                  <a:pt x="41243" y="4398"/>
                </a:cubicBezTo>
                <a:cubicBezTo>
                  <a:pt x="38628" y="4330"/>
                  <a:pt x="35923" y="4261"/>
                  <a:pt x="33392" y="3775"/>
                </a:cubicBezTo>
                <a:cubicBezTo>
                  <a:pt x="31216" y="3350"/>
                  <a:pt x="29051" y="2810"/>
                  <a:pt x="26955" y="2292"/>
                </a:cubicBezTo>
                <a:cubicBezTo>
                  <a:pt x="22872" y="1280"/>
                  <a:pt x="18657" y="227"/>
                  <a:pt x="14242" y="21"/>
                </a:cubicBezTo>
                <a:cubicBezTo>
                  <a:pt x="13957" y="8"/>
                  <a:pt x="13677" y="1"/>
                  <a:pt x="1340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1"/>
          <p:cNvSpPr/>
          <p:nvPr/>
        </p:nvSpPr>
        <p:spPr>
          <a:xfrm flipH="1">
            <a:off x="7289228" y="-994390"/>
            <a:ext cx="1903266" cy="2159545"/>
          </a:xfrm>
          <a:custGeom>
            <a:rect b="b" l="l" r="r" t="t"/>
            <a:pathLst>
              <a:path extrusionOk="0" h="58064" w="51139">
                <a:moveTo>
                  <a:pt x="46532" y="1"/>
                </a:moveTo>
                <a:cubicBezTo>
                  <a:pt x="43371" y="1"/>
                  <a:pt x="39422" y="1240"/>
                  <a:pt x="37743" y="2081"/>
                </a:cubicBezTo>
                <a:cubicBezTo>
                  <a:pt x="36134" y="2881"/>
                  <a:pt x="34550" y="3796"/>
                  <a:pt x="33015" y="4680"/>
                </a:cubicBezTo>
                <a:cubicBezTo>
                  <a:pt x="31459" y="5575"/>
                  <a:pt x="29849" y="6503"/>
                  <a:pt x="28229" y="7307"/>
                </a:cubicBezTo>
                <a:cubicBezTo>
                  <a:pt x="27552" y="7646"/>
                  <a:pt x="26826" y="8037"/>
                  <a:pt x="26059" y="8455"/>
                </a:cubicBezTo>
                <a:cubicBezTo>
                  <a:pt x="23353" y="9926"/>
                  <a:pt x="20295" y="11601"/>
                  <a:pt x="17668" y="11601"/>
                </a:cubicBezTo>
                <a:cubicBezTo>
                  <a:pt x="17581" y="11601"/>
                  <a:pt x="17494" y="11599"/>
                  <a:pt x="17408" y="11595"/>
                </a:cubicBezTo>
                <a:cubicBezTo>
                  <a:pt x="14660" y="11473"/>
                  <a:pt x="12712" y="9450"/>
                  <a:pt x="10833" y="7487"/>
                </a:cubicBezTo>
                <a:cubicBezTo>
                  <a:pt x="10080" y="6703"/>
                  <a:pt x="9303" y="5893"/>
                  <a:pt x="8487" y="5220"/>
                </a:cubicBezTo>
                <a:cubicBezTo>
                  <a:pt x="7439" y="4358"/>
                  <a:pt x="4781" y="2346"/>
                  <a:pt x="2732" y="2346"/>
                </a:cubicBezTo>
                <a:cubicBezTo>
                  <a:pt x="1768" y="2346"/>
                  <a:pt x="561" y="2811"/>
                  <a:pt x="260" y="5025"/>
                </a:cubicBezTo>
                <a:cubicBezTo>
                  <a:pt x="0" y="6952"/>
                  <a:pt x="455" y="8529"/>
                  <a:pt x="942" y="10208"/>
                </a:cubicBezTo>
                <a:cubicBezTo>
                  <a:pt x="1027" y="10499"/>
                  <a:pt x="1112" y="10796"/>
                  <a:pt x="1191" y="11097"/>
                </a:cubicBezTo>
                <a:cubicBezTo>
                  <a:pt x="1340" y="11622"/>
                  <a:pt x="1457" y="12189"/>
                  <a:pt x="1584" y="12786"/>
                </a:cubicBezTo>
                <a:cubicBezTo>
                  <a:pt x="1821" y="13924"/>
                  <a:pt x="2070" y="15100"/>
                  <a:pt x="2510" y="16079"/>
                </a:cubicBezTo>
                <a:lnTo>
                  <a:pt x="3023" y="17614"/>
                </a:lnTo>
                <a:lnTo>
                  <a:pt x="3055" y="17646"/>
                </a:lnTo>
                <a:cubicBezTo>
                  <a:pt x="4665" y="19246"/>
                  <a:pt x="5623" y="22474"/>
                  <a:pt x="6390" y="25074"/>
                </a:cubicBezTo>
                <a:cubicBezTo>
                  <a:pt x="6603" y="25784"/>
                  <a:pt x="6803" y="26457"/>
                  <a:pt x="6999" y="27049"/>
                </a:cubicBezTo>
                <a:cubicBezTo>
                  <a:pt x="7576" y="28781"/>
                  <a:pt x="7889" y="30596"/>
                  <a:pt x="8191" y="32360"/>
                </a:cubicBezTo>
                <a:cubicBezTo>
                  <a:pt x="8545" y="34408"/>
                  <a:pt x="8905" y="36526"/>
                  <a:pt x="9689" y="38580"/>
                </a:cubicBezTo>
                <a:cubicBezTo>
                  <a:pt x="11070" y="42207"/>
                  <a:pt x="12956" y="45235"/>
                  <a:pt x="14930" y="48275"/>
                </a:cubicBezTo>
                <a:cubicBezTo>
                  <a:pt x="15395" y="48994"/>
                  <a:pt x="15867" y="49857"/>
                  <a:pt x="16365" y="50773"/>
                </a:cubicBezTo>
                <a:cubicBezTo>
                  <a:pt x="18012" y="53802"/>
                  <a:pt x="19886" y="57238"/>
                  <a:pt x="22845" y="57905"/>
                </a:cubicBezTo>
                <a:cubicBezTo>
                  <a:pt x="23312" y="58010"/>
                  <a:pt x="23761" y="58064"/>
                  <a:pt x="24179" y="58064"/>
                </a:cubicBezTo>
                <a:cubicBezTo>
                  <a:pt x="25402" y="58064"/>
                  <a:pt x="26408" y="57607"/>
                  <a:pt x="27176" y="56713"/>
                </a:cubicBezTo>
                <a:cubicBezTo>
                  <a:pt x="30315" y="53055"/>
                  <a:pt x="28764" y="42953"/>
                  <a:pt x="28018" y="38103"/>
                </a:cubicBezTo>
                <a:cubicBezTo>
                  <a:pt x="27933" y="37548"/>
                  <a:pt x="27859" y="37066"/>
                  <a:pt x="27806" y="36685"/>
                </a:cubicBezTo>
                <a:cubicBezTo>
                  <a:pt x="27239" y="32576"/>
                  <a:pt x="27620" y="28028"/>
                  <a:pt x="28801" y="24815"/>
                </a:cubicBezTo>
                <a:cubicBezTo>
                  <a:pt x="29712" y="22332"/>
                  <a:pt x="32682" y="20299"/>
                  <a:pt x="35070" y="18669"/>
                </a:cubicBezTo>
                <a:cubicBezTo>
                  <a:pt x="35351" y="18472"/>
                  <a:pt x="35625" y="18288"/>
                  <a:pt x="35884" y="18107"/>
                </a:cubicBezTo>
                <a:cubicBezTo>
                  <a:pt x="36075" y="17975"/>
                  <a:pt x="36324" y="17800"/>
                  <a:pt x="36627" y="17599"/>
                </a:cubicBezTo>
                <a:cubicBezTo>
                  <a:pt x="40184" y="15175"/>
                  <a:pt x="51017" y="7793"/>
                  <a:pt x="51122" y="3156"/>
                </a:cubicBezTo>
                <a:cubicBezTo>
                  <a:pt x="51138" y="2229"/>
                  <a:pt x="50741" y="1452"/>
                  <a:pt x="49931" y="842"/>
                </a:cubicBezTo>
                <a:cubicBezTo>
                  <a:pt x="49189" y="287"/>
                  <a:pt x="48046" y="1"/>
                  <a:pt x="4653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1"/>
          <p:cNvSpPr/>
          <p:nvPr/>
        </p:nvSpPr>
        <p:spPr>
          <a:xfrm flipH="1">
            <a:off x="5037458" y="3302683"/>
            <a:ext cx="5066381" cy="2594549"/>
          </a:xfrm>
          <a:custGeom>
            <a:rect b="b" l="l" r="r" t="t"/>
            <a:pathLst>
              <a:path extrusionOk="0" h="69760" w="136129">
                <a:moveTo>
                  <a:pt x="9681" y="1"/>
                </a:moveTo>
                <a:cubicBezTo>
                  <a:pt x="6173" y="1"/>
                  <a:pt x="2509" y="666"/>
                  <a:pt x="1" y="2115"/>
                </a:cubicBezTo>
                <a:lnTo>
                  <a:pt x="1" y="69760"/>
                </a:lnTo>
                <a:lnTo>
                  <a:pt x="136128" y="69760"/>
                </a:lnTo>
                <a:cubicBezTo>
                  <a:pt x="136055" y="69628"/>
                  <a:pt x="135981" y="69491"/>
                  <a:pt x="135906" y="69352"/>
                </a:cubicBezTo>
                <a:cubicBezTo>
                  <a:pt x="133142" y="64186"/>
                  <a:pt x="130283" y="58843"/>
                  <a:pt x="126244" y="54656"/>
                </a:cubicBezTo>
                <a:cubicBezTo>
                  <a:pt x="123262" y="51560"/>
                  <a:pt x="119942" y="50009"/>
                  <a:pt x="116323" y="50009"/>
                </a:cubicBezTo>
                <a:cubicBezTo>
                  <a:pt x="114384" y="50009"/>
                  <a:pt x="112359" y="50454"/>
                  <a:pt x="110255" y="51346"/>
                </a:cubicBezTo>
                <a:cubicBezTo>
                  <a:pt x="109095" y="51839"/>
                  <a:pt x="107995" y="52474"/>
                  <a:pt x="106930" y="53093"/>
                </a:cubicBezTo>
                <a:cubicBezTo>
                  <a:pt x="105283" y="54046"/>
                  <a:pt x="103585" y="55031"/>
                  <a:pt x="101679" y="55460"/>
                </a:cubicBezTo>
                <a:cubicBezTo>
                  <a:pt x="100345" y="55762"/>
                  <a:pt x="98908" y="55843"/>
                  <a:pt x="97451" y="55843"/>
                </a:cubicBezTo>
                <a:cubicBezTo>
                  <a:pt x="96606" y="55843"/>
                  <a:pt x="95754" y="55816"/>
                  <a:pt x="94913" y="55788"/>
                </a:cubicBezTo>
                <a:cubicBezTo>
                  <a:pt x="94102" y="55761"/>
                  <a:pt x="93266" y="55736"/>
                  <a:pt x="92467" y="55736"/>
                </a:cubicBezTo>
                <a:lnTo>
                  <a:pt x="92296" y="55736"/>
                </a:lnTo>
                <a:cubicBezTo>
                  <a:pt x="85112" y="55736"/>
                  <a:pt x="77817" y="52824"/>
                  <a:pt x="72760" y="47937"/>
                </a:cubicBezTo>
                <a:cubicBezTo>
                  <a:pt x="70341" y="45591"/>
                  <a:pt x="68403" y="42674"/>
                  <a:pt x="66534" y="39858"/>
                </a:cubicBezTo>
                <a:cubicBezTo>
                  <a:pt x="64491" y="36772"/>
                  <a:pt x="62373" y="33584"/>
                  <a:pt x="59599" y="31096"/>
                </a:cubicBezTo>
                <a:cubicBezTo>
                  <a:pt x="55327" y="27267"/>
                  <a:pt x="50413" y="24266"/>
                  <a:pt x="45664" y="21359"/>
                </a:cubicBezTo>
                <a:cubicBezTo>
                  <a:pt x="40508" y="18204"/>
                  <a:pt x="35171" y="14942"/>
                  <a:pt x="30702" y="10634"/>
                </a:cubicBezTo>
                <a:cubicBezTo>
                  <a:pt x="26293" y="6382"/>
                  <a:pt x="22152" y="2712"/>
                  <a:pt x="16128" y="860"/>
                </a:cubicBezTo>
                <a:cubicBezTo>
                  <a:pt x="14312" y="299"/>
                  <a:pt x="12031" y="1"/>
                  <a:pt x="968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1"/>
          <p:cNvSpPr txBox="1"/>
          <p:nvPr>
            <p:ph idx="1" type="subTitle"/>
          </p:nvPr>
        </p:nvSpPr>
        <p:spPr>
          <a:xfrm>
            <a:off x="790675" y="2723699"/>
            <a:ext cx="21504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2">
  <p:cSld name="CUSTOM_1_1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3"/>
          <p:cNvPicPr preferRelativeResize="0"/>
          <p:nvPr/>
        </p:nvPicPr>
        <p:blipFill rotWithShape="1">
          <a:blip r:embed="rId2">
            <a:alphaModFix amt="50000"/>
          </a:blip>
          <a:srcRect b="5146" l="4582" r="8626" t="21754"/>
          <a:stretch/>
        </p:blipFill>
        <p:spPr>
          <a:xfrm flipH="1" rot="10800000">
            <a:off x="6850" y="5977"/>
            <a:ext cx="9129175" cy="5156473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3"/>
          <p:cNvSpPr/>
          <p:nvPr/>
        </p:nvSpPr>
        <p:spPr>
          <a:xfrm flipH="1">
            <a:off x="1003" y="2979200"/>
            <a:ext cx="285350" cy="601520"/>
          </a:xfrm>
          <a:custGeom>
            <a:rect b="b" l="l" r="r" t="t"/>
            <a:pathLst>
              <a:path extrusionOk="0" h="5989" w="2841">
                <a:moveTo>
                  <a:pt x="2814" y="1"/>
                </a:moveTo>
                <a:cubicBezTo>
                  <a:pt x="2792" y="1"/>
                  <a:pt x="2770" y="9"/>
                  <a:pt x="2750" y="19"/>
                </a:cubicBezTo>
                <a:cubicBezTo>
                  <a:pt x="2538" y="120"/>
                  <a:pt x="2323" y="217"/>
                  <a:pt x="2117" y="325"/>
                </a:cubicBezTo>
                <a:cubicBezTo>
                  <a:pt x="1617" y="589"/>
                  <a:pt x="1137" y="891"/>
                  <a:pt x="741" y="1299"/>
                </a:cubicBezTo>
                <a:cubicBezTo>
                  <a:pt x="505" y="1535"/>
                  <a:pt x="309" y="1802"/>
                  <a:pt x="198" y="2119"/>
                </a:cubicBezTo>
                <a:cubicBezTo>
                  <a:pt x="1" y="2703"/>
                  <a:pt x="115" y="3256"/>
                  <a:pt x="418" y="3770"/>
                </a:cubicBezTo>
                <a:cubicBezTo>
                  <a:pt x="723" y="4285"/>
                  <a:pt x="1140" y="4702"/>
                  <a:pt x="1596" y="5084"/>
                </a:cubicBezTo>
                <a:cubicBezTo>
                  <a:pt x="1992" y="5411"/>
                  <a:pt x="2413" y="5707"/>
                  <a:pt x="2841" y="5989"/>
                </a:cubicBezTo>
                <a:lnTo>
                  <a:pt x="2841" y="5"/>
                </a:lnTo>
                <a:cubicBezTo>
                  <a:pt x="2832" y="2"/>
                  <a:pt x="2823" y="1"/>
                  <a:pt x="2814" y="1"/>
                </a:cubicBezTo>
                <a:close/>
              </a:path>
            </a:pathLst>
          </a:custGeom>
          <a:solidFill>
            <a:srgbClr val="FF51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3"/>
          <p:cNvSpPr/>
          <p:nvPr/>
        </p:nvSpPr>
        <p:spPr>
          <a:xfrm flipH="1">
            <a:off x="8242104" y="-1850"/>
            <a:ext cx="921425" cy="187226"/>
          </a:xfrm>
          <a:custGeom>
            <a:rect b="b" l="l" r="r" t="t"/>
            <a:pathLst>
              <a:path extrusionOk="0" h="1906" w="9381">
                <a:moveTo>
                  <a:pt x="244" y="1"/>
                </a:moveTo>
                <a:cubicBezTo>
                  <a:pt x="199" y="1"/>
                  <a:pt x="154" y="4"/>
                  <a:pt x="109" y="4"/>
                </a:cubicBezTo>
                <a:cubicBezTo>
                  <a:pt x="53" y="4"/>
                  <a:pt x="26" y="32"/>
                  <a:pt x="26" y="84"/>
                </a:cubicBezTo>
                <a:cubicBezTo>
                  <a:pt x="32" y="237"/>
                  <a:pt x="1" y="390"/>
                  <a:pt x="53" y="540"/>
                </a:cubicBezTo>
                <a:cubicBezTo>
                  <a:pt x="300" y="710"/>
                  <a:pt x="561" y="853"/>
                  <a:pt x="822" y="999"/>
                </a:cubicBezTo>
                <a:cubicBezTo>
                  <a:pt x="1131" y="1166"/>
                  <a:pt x="1451" y="1301"/>
                  <a:pt x="1774" y="1429"/>
                </a:cubicBezTo>
                <a:cubicBezTo>
                  <a:pt x="2028" y="1530"/>
                  <a:pt x="2299" y="1589"/>
                  <a:pt x="2556" y="1673"/>
                </a:cubicBezTo>
                <a:cubicBezTo>
                  <a:pt x="2866" y="1774"/>
                  <a:pt x="3179" y="1809"/>
                  <a:pt x="3492" y="1857"/>
                </a:cubicBezTo>
                <a:cubicBezTo>
                  <a:pt x="3731" y="1895"/>
                  <a:pt x="3974" y="1906"/>
                  <a:pt x="4217" y="1906"/>
                </a:cubicBezTo>
                <a:cubicBezTo>
                  <a:pt x="4352" y="1906"/>
                  <a:pt x="4487" y="1903"/>
                  <a:pt x="4621" y="1899"/>
                </a:cubicBezTo>
                <a:cubicBezTo>
                  <a:pt x="5039" y="1888"/>
                  <a:pt x="5452" y="1836"/>
                  <a:pt x="5855" y="1739"/>
                </a:cubicBezTo>
                <a:cubicBezTo>
                  <a:pt x="6335" y="1621"/>
                  <a:pt x="6815" y="1488"/>
                  <a:pt x="7264" y="1277"/>
                </a:cubicBezTo>
                <a:cubicBezTo>
                  <a:pt x="7431" y="1196"/>
                  <a:pt x="7611" y="1141"/>
                  <a:pt x="7771" y="1050"/>
                </a:cubicBezTo>
                <a:cubicBezTo>
                  <a:pt x="8046" y="894"/>
                  <a:pt x="8334" y="755"/>
                  <a:pt x="8595" y="574"/>
                </a:cubicBezTo>
                <a:cubicBezTo>
                  <a:pt x="8863" y="394"/>
                  <a:pt x="9141" y="227"/>
                  <a:pt x="9381" y="7"/>
                </a:cubicBezTo>
                <a:cubicBezTo>
                  <a:pt x="9311" y="7"/>
                  <a:pt x="9241" y="4"/>
                  <a:pt x="9169" y="4"/>
                </a:cubicBezTo>
                <a:cubicBezTo>
                  <a:pt x="6193" y="1"/>
                  <a:pt x="3221" y="1"/>
                  <a:pt x="244" y="1"/>
                </a:cubicBezTo>
                <a:close/>
              </a:path>
            </a:pathLst>
          </a:custGeom>
          <a:solidFill>
            <a:srgbClr val="FF51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3"/>
          <p:cNvSpPr txBox="1"/>
          <p:nvPr>
            <p:ph type="ctrTitle"/>
          </p:nvPr>
        </p:nvSpPr>
        <p:spPr>
          <a:xfrm>
            <a:off x="2314925" y="1800025"/>
            <a:ext cx="21504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/>
        </p:txBody>
      </p:sp>
      <p:sp>
        <p:nvSpPr>
          <p:cNvPr id="79" name="Google Shape;79;p13"/>
          <p:cNvSpPr txBox="1"/>
          <p:nvPr>
            <p:ph hasCustomPrompt="1" idx="2" type="title"/>
          </p:nvPr>
        </p:nvSpPr>
        <p:spPr>
          <a:xfrm>
            <a:off x="475625" y="1922650"/>
            <a:ext cx="1892700" cy="941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9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/>
          <p:nvPr>
            <p:ph idx="1" type="subTitle"/>
          </p:nvPr>
        </p:nvSpPr>
        <p:spPr>
          <a:xfrm>
            <a:off x="2314925" y="2260498"/>
            <a:ext cx="21504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idx="3" type="ctrTitle"/>
          </p:nvPr>
        </p:nvSpPr>
        <p:spPr>
          <a:xfrm>
            <a:off x="629133" y="539500"/>
            <a:ext cx="3465900" cy="833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1600">
                <a:solidFill>
                  <a:schemeClr val="accent4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1600">
                <a:solidFill>
                  <a:schemeClr val="accent4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1600">
                <a:solidFill>
                  <a:schemeClr val="accent4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1600">
                <a:solidFill>
                  <a:schemeClr val="accent4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1600">
                <a:solidFill>
                  <a:schemeClr val="accent4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1600">
                <a:solidFill>
                  <a:schemeClr val="accent4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1600">
                <a:solidFill>
                  <a:schemeClr val="accent4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16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4" type="ctrTitle"/>
          </p:nvPr>
        </p:nvSpPr>
        <p:spPr>
          <a:xfrm>
            <a:off x="6356425" y="1800025"/>
            <a:ext cx="21504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hasCustomPrompt="1" idx="5" type="title"/>
          </p:nvPr>
        </p:nvSpPr>
        <p:spPr>
          <a:xfrm>
            <a:off x="4291245" y="1922650"/>
            <a:ext cx="1890600" cy="941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000"/>
              <a:buNone/>
              <a:defRPr sz="9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/>
          <p:nvPr>
            <p:ph idx="6" type="subTitle"/>
          </p:nvPr>
        </p:nvSpPr>
        <p:spPr>
          <a:xfrm>
            <a:off x="6356575" y="2260500"/>
            <a:ext cx="21504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7" type="ctrTitle"/>
          </p:nvPr>
        </p:nvSpPr>
        <p:spPr>
          <a:xfrm>
            <a:off x="2314925" y="3544277"/>
            <a:ext cx="21504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hasCustomPrompt="1" idx="8" type="title"/>
          </p:nvPr>
        </p:nvSpPr>
        <p:spPr>
          <a:xfrm>
            <a:off x="475625" y="3666876"/>
            <a:ext cx="1892700" cy="941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9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/>
          <p:nvPr>
            <p:ph idx="9" type="subTitle"/>
          </p:nvPr>
        </p:nvSpPr>
        <p:spPr>
          <a:xfrm>
            <a:off x="2314925" y="4004749"/>
            <a:ext cx="21504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3" type="ctrTitle"/>
          </p:nvPr>
        </p:nvSpPr>
        <p:spPr>
          <a:xfrm>
            <a:off x="6356425" y="3544275"/>
            <a:ext cx="21504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b="1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hasCustomPrompt="1" idx="14" type="title"/>
          </p:nvPr>
        </p:nvSpPr>
        <p:spPr>
          <a:xfrm>
            <a:off x="4291245" y="3666875"/>
            <a:ext cx="1890600" cy="941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000"/>
              <a:buNone/>
              <a:defRPr sz="9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/>
          <p:nvPr>
            <p:ph idx="15" type="subTitle"/>
          </p:nvPr>
        </p:nvSpPr>
        <p:spPr>
          <a:xfrm>
            <a:off x="6356575" y="4004749"/>
            <a:ext cx="2150400" cy="6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2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86" y="0"/>
            <a:ext cx="9140432" cy="51435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" name="Google Shape;93;p14"/>
          <p:cNvGrpSpPr/>
          <p:nvPr/>
        </p:nvGrpSpPr>
        <p:grpSpPr>
          <a:xfrm>
            <a:off x="91649" y="0"/>
            <a:ext cx="9052352" cy="4917790"/>
            <a:chOff x="91649" y="0"/>
            <a:chExt cx="9052352" cy="4917790"/>
          </a:xfrm>
        </p:grpSpPr>
        <p:sp>
          <p:nvSpPr>
            <p:cNvPr id="94" name="Google Shape;94;p14"/>
            <p:cNvSpPr/>
            <p:nvPr/>
          </p:nvSpPr>
          <p:spPr>
            <a:xfrm>
              <a:off x="7661825" y="4396025"/>
              <a:ext cx="419749" cy="521766"/>
            </a:xfrm>
            <a:custGeom>
              <a:rect b="b" l="l" r="r" t="t"/>
              <a:pathLst>
                <a:path extrusionOk="0" h="23749" w="19019">
                  <a:moveTo>
                    <a:pt x="4149" y="0"/>
                  </a:moveTo>
                  <a:cubicBezTo>
                    <a:pt x="2061" y="0"/>
                    <a:pt x="698" y="1684"/>
                    <a:pt x="1204" y="3925"/>
                  </a:cubicBezTo>
                  <a:cubicBezTo>
                    <a:pt x="1465" y="5079"/>
                    <a:pt x="1962" y="6154"/>
                    <a:pt x="2352" y="7263"/>
                  </a:cubicBezTo>
                  <a:cubicBezTo>
                    <a:pt x="2856" y="8695"/>
                    <a:pt x="2727" y="10069"/>
                    <a:pt x="1951" y="11372"/>
                  </a:cubicBezTo>
                  <a:cubicBezTo>
                    <a:pt x="1635" y="11904"/>
                    <a:pt x="1295" y="12422"/>
                    <a:pt x="961" y="12947"/>
                  </a:cubicBezTo>
                  <a:cubicBezTo>
                    <a:pt x="394" y="13837"/>
                    <a:pt x="95" y="14814"/>
                    <a:pt x="57" y="15871"/>
                  </a:cubicBezTo>
                  <a:cubicBezTo>
                    <a:pt x="0" y="17331"/>
                    <a:pt x="414" y="18050"/>
                    <a:pt x="1343" y="18050"/>
                  </a:cubicBezTo>
                  <a:cubicBezTo>
                    <a:pt x="1721" y="18050"/>
                    <a:pt x="2183" y="17932"/>
                    <a:pt x="2734" y="17696"/>
                  </a:cubicBezTo>
                  <a:cubicBezTo>
                    <a:pt x="4048" y="17136"/>
                    <a:pt x="5285" y="16423"/>
                    <a:pt x="6474" y="15648"/>
                  </a:cubicBezTo>
                  <a:cubicBezTo>
                    <a:pt x="7018" y="15294"/>
                    <a:pt x="7529" y="15124"/>
                    <a:pt x="8029" y="15124"/>
                  </a:cubicBezTo>
                  <a:cubicBezTo>
                    <a:pt x="8613" y="15124"/>
                    <a:pt x="9182" y="15356"/>
                    <a:pt x="9770" y="15794"/>
                  </a:cubicBezTo>
                  <a:cubicBezTo>
                    <a:pt x="11366" y="16986"/>
                    <a:pt x="12836" y="18308"/>
                    <a:pt x="14175" y="19782"/>
                  </a:cubicBezTo>
                  <a:cubicBezTo>
                    <a:pt x="15364" y="21092"/>
                    <a:pt x="16400" y="22556"/>
                    <a:pt x="17908" y="23554"/>
                  </a:cubicBezTo>
                  <a:cubicBezTo>
                    <a:pt x="17964" y="23592"/>
                    <a:pt x="17989" y="23682"/>
                    <a:pt x="18027" y="23748"/>
                  </a:cubicBezTo>
                  <a:lnTo>
                    <a:pt x="18274" y="23748"/>
                  </a:lnTo>
                  <a:cubicBezTo>
                    <a:pt x="18674" y="23655"/>
                    <a:pt x="18924" y="23408"/>
                    <a:pt x="19018" y="23005"/>
                  </a:cubicBezTo>
                  <a:lnTo>
                    <a:pt x="19018" y="21885"/>
                  </a:lnTo>
                  <a:cubicBezTo>
                    <a:pt x="18559" y="20314"/>
                    <a:pt x="17874" y="18833"/>
                    <a:pt x="17019" y="17449"/>
                  </a:cubicBezTo>
                  <a:cubicBezTo>
                    <a:pt x="14738" y="13757"/>
                    <a:pt x="12597" y="9999"/>
                    <a:pt x="10792" y="6043"/>
                  </a:cubicBezTo>
                  <a:cubicBezTo>
                    <a:pt x="9986" y="4276"/>
                    <a:pt x="8887" y="2659"/>
                    <a:pt x="7406" y="1349"/>
                  </a:cubicBezTo>
                  <a:cubicBezTo>
                    <a:pt x="6715" y="737"/>
                    <a:pt x="5943" y="281"/>
                    <a:pt x="5025" y="94"/>
                  </a:cubicBezTo>
                  <a:cubicBezTo>
                    <a:pt x="4722" y="30"/>
                    <a:pt x="4429" y="0"/>
                    <a:pt x="4149" y="0"/>
                  </a:cubicBezTo>
                  <a:close/>
                </a:path>
              </a:pathLst>
            </a:custGeom>
            <a:solidFill>
              <a:srgbClr val="00FD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91649" y="0"/>
              <a:ext cx="2201985" cy="620908"/>
            </a:xfrm>
            <a:custGeom>
              <a:rect b="b" l="l" r="r" t="t"/>
              <a:pathLst>
                <a:path extrusionOk="0" h="14601" w="51784">
                  <a:moveTo>
                    <a:pt x="0" y="0"/>
                  </a:moveTo>
                  <a:cubicBezTo>
                    <a:pt x="1759" y="3063"/>
                    <a:pt x="3967" y="5736"/>
                    <a:pt x="6863" y="7816"/>
                  </a:cubicBezTo>
                  <a:cubicBezTo>
                    <a:pt x="9276" y="9544"/>
                    <a:pt x="11963" y="10531"/>
                    <a:pt x="14914" y="10854"/>
                  </a:cubicBezTo>
                  <a:cubicBezTo>
                    <a:pt x="16681" y="11049"/>
                    <a:pt x="18454" y="11136"/>
                    <a:pt x="20223" y="11136"/>
                  </a:cubicBezTo>
                  <a:cubicBezTo>
                    <a:pt x="20242" y="11135"/>
                    <a:pt x="20260" y="11135"/>
                    <a:pt x="20278" y="11135"/>
                  </a:cubicBezTo>
                  <a:cubicBezTo>
                    <a:pt x="23742" y="11135"/>
                    <a:pt x="27104" y="11763"/>
                    <a:pt x="30437" y="12620"/>
                  </a:cubicBezTo>
                  <a:cubicBezTo>
                    <a:pt x="32923" y="13257"/>
                    <a:pt x="35412" y="13882"/>
                    <a:pt x="37960" y="14254"/>
                  </a:cubicBezTo>
                  <a:cubicBezTo>
                    <a:pt x="39239" y="14438"/>
                    <a:pt x="40519" y="14601"/>
                    <a:pt x="41810" y="14601"/>
                  </a:cubicBezTo>
                  <a:cubicBezTo>
                    <a:pt x="42197" y="14601"/>
                    <a:pt x="42584" y="14586"/>
                    <a:pt x="42973" y="14553"/>
                  </a:cubicBezTo>
                  <a:cubicBezTo>
                    <a:pt x="46141" y="14282"/>
                    <a:pt x="48379" y="12693"/>
                    <a:pt x="49763" y="9873"/>
                  </a:cubicBezTo>
                  <a:cubicBezTo>
                    <a:pt x="50563" y="8246"/>
                    <a:pt x="50983" y="6505"/>
                    <a:pt x="51279" y="4732"/>
                  </a:cubicBezTo>
                  <a:cubicBezTo>
                    <a:pt x="51540" y="3164"/>
                    <a:pt x="51665" y="1582"/>
                    <a:pt x="51783" y="0"/>
                  </a:cubicBezTo>
                  <a:close/>
                </a:path>
              </a:pathLst>
            </a:custGeom>
            <a:solidFill>
              <a:srgbClr val="FE51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8592225" y="2466500"/>
              <a:ext cx="551776" cy="1121514"/>
            </a:xfrm>
            <a:custGeom>
              <a:rect b="b" l="l" r="r" t="t"/>
              <a:pathLst>
                <a:path extrusionOk="0" h="25411" w="12502">
                  <a:moveTo>
                    <a:pt x="5978" y="1"/>
                  </a:moveTo>
                  <a:cubicBezTo>
                    <a:pt x="5246" y="1"/>
                    <a:pt x="4514" y="31"/>
                    <a:pt x="3782" y="80"/>
                  </a:cubicBezTo>
                  <a:cubicBezTo>
                    <a:pt x="2785" y="150"/>
                    <a:pt x="1954" y="581"/>
                    <a:pt x="1346" y="1385"/>
                  </a:cubicBezTo>
                  <a:cubicBezTo>
                    <a:pt x="553" y="2431"/>
                    <a:pt x="0" y="3581"/>
                    <a:pt x="4" y="4926"/>
                  </a:cubicBezTo>
                  <a:cubicBezTo>
                    <a:pt x="4" y="6332"/>
                    <a:pt x="595" y="7517"/>
                    <a:pt x="1457" y="8577"/>
                  </a:cubicBezTo>
                  <a:cubicBezTo>
                    <a:pt x="2069" y="9328"/>
                    <a:pt x="2820" y="9937"/>
                    <a:pt x="3585" y="10517"/>
                  </a:cubicBezTo>
                  <a:cubicBezTo>
                    <a:pt x="5560" y="12012"/>
                    <a:pt x="6512" y="14025"/>
                    <a:pt x="6807" y="16448"/>
                  </a:cubicBezTo>
                  <a:cubicBezTo>
                    <a:pt x="7054" y="18464"/>
                    <a:pt x="7388" y="20477"/>
                    <a:pt x="8076" y="22407"/>
                  </a:cubicBezTo>
                  <a:cubicBezTo>
                    <a:pt x="8487" y="23565"/>
                    <a:pt x="9172" y="24497"/>
                    <a:pt x="10281" y="25081"/>
                  </a:cubicBezTo>
                  <a:cubicBezTo>
                    <a:pt x="10527" y="25209"/>
                    <a:pt x="10816" y="25237"/>
                    <a:pt x="11046" y="25410"/>
                  </a:cubicBezTo>
                  <a:lnTo>
                    <a:pt x="11893" y="25410"/>
                  </a:lnTo>
                  <a:cubicBezTo>
                    <a:pt x="12095" y="25327"/>
                    <a:pt x="12297" y="25248"/>
                    <a:pt x="12502" y="25167"/>
                  </a:cubicBezTo>
                  <a:lnTo>
                    <a:pt x="12502" y="1969"/>
                  </a:lnTo>
                  <a:cubicBezTo>
                    <a:pt x="11605" y="876"/>
                    <a:pt x="10385" y="411"/>
                    <a:pt x="9043" y="212"/>
                  </a:cubicBezTo>
                  <a:cubicBezTo>
                    <a:pt x="8025" y="60"/>
                    <a:pt x="7002" y="1"/>
                    <a:pt x="5978" y="1"/>
                  </a:cubicBezTo>
                  <a:close/>
                </a:path>
              </a:pathLst>
            </a:custGeom>
            <a:solidFill>
              <a:srgbClr val="00FD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14"/>
          <p:cNvSpPr txBox="1"/>
          <p:nvPr>
            <p:ph type="title"/>
          </p:nvPr>
        </p:nvSpPr>
        <p:spPr>
          <a:xfrm>
            <a:off x="1949150" y="3541525"/>
            <a:ext cx="524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8" name="Google Shape;98;p14"/>
          <p:cNvSpPr txBox="1"/>
          <p:nvPr>
            <p:ph idx="1" type="subTitle"/>
          </p:nvPr>
        </p:nvSpPr>
        <p:spPr>
          <a:xfrm flipH="1">
            <a:off x="1323900" y="1695875"/>
            <a:ext cx="6496200" cy="138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None/>
              <a:defRPr sz="29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AND_TWO_COLUMNS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5"/>
          <p:cNvPicPr preferRelativeResize="0"/>
          <p:nvPr/>
        </p:nvPicPr>
        <p:blipFill rotWithShape="1">
          <a:blip r:embed="rId2">
            <a:alphaModFix amt="50000"/>
          </a:blip>
          <a:srcRect b="0" l="0" r="0" t="16022"/>
          <a:stretch/>
        </p:blipFill>
        <p:spPr>
          <a:xfrm rot="10800000">
            <a:off x="1002" y="0"/>
            <a:ext cx="913314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5"/>
          <p:cNvSpPr/>
          <p:nvPr/>
        </p:nvSpPr>
        <p:spPr>
          <a:xfrm rot="10800000">
            <a:off x="7763007" y="-16125"/>
            <a:ext cx="1400026" cy="1127906"/>
          </a:xfrm>
          <a:custGeom>
            <a:rect b="b" l="l" r="r" t="t"/>
            <a:pathLst>
              <a:path extrusionOk="0" h="50681" w="62866">
                <a:moveTo>
                  <a:pt x="9773" y="1"/>
                </a:moveTo>
                <a:cubicBezTo>
                  <a:pt x="6741" y="1"/>
                  <a:pt x="2655" y="1865"/>
                  <a:pt x="1" y="4383"/>
                </a:cubicBezTo>
                <a:lnTo>
                  <a:pt x="1" y="50681"/>
                </a:lnTo>
                <a:lnTo>
                  <a:pt x="62866" y="50681"/>
                </a:lnTo>
                <a:cubicBezTo>
                  <a:pt x="61483" y="48093"/>
                  <a:pt x="59885" y="45530"/>
                  <a:pt x="57624" y="43189"/>
                </a:cubicBezTo>
                <a:cubicBezTo>
                  <a:pt x="53167" y="38578"/>
                  <a:pt x="49349" y="35184"/>
                  <a:pt x="44102" y="32516"/>
                </a:cubicBezTo>
                <a:cubicBezTo>
                  <a:pt x="42710" y="31807"/>
                  <a:pt x="41159" y="31230"/>
                  <a:pt x="39518" y="30621"/>
                </a:cubicBezTo>
                <a:cubicBezTo>
                  <a:pt x="36140" y="29366"/>
                  <a:pt x="32646" y="28069"/>
                  <a:pt x="30433" y="25539"/>
                </a:cubicBezTo>
                <a:cubicBezTo>
                  <a:pt x="28463" y="23284"/>
                  <a:pt x="27229" y="20112"/>
                  <a:pt x="26039" y="17041"/>
                </a:cubicBezTo>
                <a:cubicBezTo>
                  <a:pt x="25149" y="14754"/>
                  <a:pt x="24228" y="12393"/>
                  <a:pt x="22999" y="10375"/>
                </a:cubicBezTo>
                <a:cubicBezTo>
                  <a:pt x="18885" y="3620"/>
                  <a:pt x="14672" y="227"/>
                  <a:pt x="10124" y="9"/>
                </a:cubicBezTo>
                <a:cubicBezTo>
                  <a:pt x="10009" y="4"/>
                  <a:pt x="9892" y="1"/>
                  <a:pt x="97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5"/>
          <p:cNvSpPr txBox="1"/>
          <p:nvPr>
            <p:ph idx="1" type="subTitle"/>
          </p:nvPr>
        </p:nvSpPr>
        <p:spPr>
          <a:xfrm>
            <a:off x="713225" y="3297275"/>
            <a:ext cx="2316000" cy="13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5"/>
          <p:cNvSpPr txBox="1"/>
          <p:nvPr>
            <p:ph idx="2" type="subTitle"/>
          </p:nvPr>
        </p:nvSpPr>
        <p:spPr>
          <a:xfrm>
            <a:off x="3413953" y="3297275"/>
            <a:ext cx="2316000" cy="13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5"/>
          <p:cNvSpPr txBox="1"/>
          <p:nvPr>
            <p:ph idx="3" type="subTitle"/>
          </p:nvPr>
        </p:nvSpPr>
        <p:spPr>
          <a:xfrm>
            <a:off x="6114682" y="3297275"/>
            <a:ext cx="2316000" cy="13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5"/>
          <p:cNvSpPr txBox="1"/>
          <p:nvPr>
            <p:ph idx="4" type="subTitle"/>
          </p:nvPr>
        </p:nvSpPr>
        <p:spPr>
          <a:xfrm>
            <a:off x="713225" y="2868625"/>
            <a:ext cx="2316000" cy="4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6" name="Google Shape;106;p15"/>
          <p:cNvSpPr txBox="1"/>
          <p:nvPr>
            <p:ph idx="5" type="subTitle"/>
          </p:nvPr>
        </p:nvSpPr>
        <p:spPr>
          <a:xfrm>
            <a:off x="3413953" y="2868625"/>
            <a:ext cx="2316000" cy="4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7" name="Google Shape;107;p15"/>
          <p:cNvSpPr txBox="1"/>
          <p:nvPr>
            <p:ph idx="6" type="subTitle"/>
          </p:nvPr>
        </p:nvSpPr>
        <p:spPr>
          <a:xfrm>
            <a:off x="6114682" y="2868625"/>
            <a:ext cx="2316000" cy="4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8" name="Google Shape;108;p15"/>
          <p:cNvSpPr txBox="1"/>
          <p:nvPr>
            <p:ph type="title"/>
          </p:nvPr>
        </p:nvSpPr>
        <p:spPr>
          <a:xfrm>
            <a:off x="609041" y="539500"/>
            <a:ext cx="3704700" cy="83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TITLE_AND_TWO_COLUMNS_1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6"/>
          <p:cNvPicPr preferRelativeResize="0"/>
          <p:nvPr/>
        </p:nvPicPr>
        <p:blipFill rotWithShape="1">
          <a:blip r:embed="rId2">
            <a:alphaModFix amt="50000"/>
          </a:blip>
          <a:srcRect b="4988" l="8636" r="4565" t="21654"/>
          <a:stretch/>
        </p:blipFill>
        <p:spPr>
          <a:xfrm rot="10800000">
            <a:off x="-43401" y="-33902"/>
            <a:ext cx="9229676" cy="5231652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/>
          <p:nvPr/>
        </p:nvSpPr>
        <p:spPr>
          <a:xfrm rot="10800000">
            <a:off x="-529350" y="4925131"/>
            <a:ext cx="1524317" cy="1818676"/>
          </a:xfrm>
          <a:custGeom>
            <a:rect b="b" l="l" r="r" t="t"/>
            <a:pathLst>
              <a:path extrusionOk="0" h="48899" w="40957">
                <a:moveTo>
                  <a:pt x="21103" y="1"/>
                </a:moveTo>
                <a:cubicBezTo>
                  <a:pt x="20277" y="2108"/>
                  <a:pt x="18620" y="4162"/>
                  <a:pt x="17286" y="5809"/>
                </a:cubicBezTo>
                <a:lnTo>
                  <a:pt x="16932" y="6249"/>
                </a:lnTo>
                <a:cubicBezTo>
                  <a:pt x="15496" y="8028"/>
                  <a:pt x="14337" y="9902"/>
                  <a:pt x="13215" y="11712"/>
                </a:cubicBezTo>
                <a:cubicBezTo>
                  <a:pt x="12500" y="12871"/>
                  <a:pt x="11759" y="14068"/>
                  <a:pt x="10948" y="15232"/>
                </a:cubicBezTo>
                <a:cubicBezTo>
                  <a:pt x="7136" y="20734"/>
                  <a:pt x="2547" y="27982"/>
                  <a:pt x="873" y="35224"/>
                </a:cubicBezTo>
                <a:cubicBezTo>
                  <a:pt x="133" y="38433"/>
                  <a:pt x="0" y="44134"/>
                  <a:pt x="2674" y="46687"/>
                </a:cubicBezTo>
                <a:cubicBezTo>
                  <a:pt x="4314" y="48253"/>
                  <a:pt x="6125" y="48899"/>
                  <a:pt x="7883" y="48899"/>
                </a:cubicBezTo>
                <a:cubicBezTo>
                  <a:pt x="10059" y="48899"/>
                  <a:pt x="12150" y="47904"/>
                  <a:pt x="13728" y="46432"/>
                </a:cubicBezTo>
                <a:cubicBezTo>
                  <a:pt x="17360" y="43054"/>
                  <a:pt x="20451" y="38951"/>
                  <a:pt x="23444" y="34980"/>
                </a:cubicBezTo>
                <a:cubicBezTo>
                  <a:pt x="24905" y="33042"/>
                  <a:pt x="26413" y="31041"/>
                  <a:pt x="27954" y="29172"/>
                </a:cubicBezTo>
                <a:cubicBezTo>
                  <a:pt x="31215" y="25206"/>
                  <a:pt x="36266" y="22496"/>
                  <a:pt x="40957" y="20151"/>
                </a:cubicBezTo>
                <a:lnTo>
                  <a:pt x="409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6"/>
          <p:cNvSpPr/>
          <p:nvPr/>
        </p:nvSpPr>
        <p:spPr>
          <a:xfrm rot="10800000">
            <a:off x="7764124" y="-391203"/>
            <a:ext cx="2339715" cy="1884953"/>
          </a:xfrm>
          <a:custGeom>
            <a:rect b="b" l="l" r="r" t="t"/>
            <a:pathLst>
              <a:path extrusionOk="0" h="50681" w="62866">
                <a:moveTo>
                  <a:pt x="9773" y="1"/>
                </a:moveTo>
                <a:cubicBezTo>
                  <a:pt x="6741" y="1"/>
                  <a:pt x="2655" y="1865"/>
                  <a:pt x="1" y="4383"/>
                </a:cubicBezTo>
                <a:lnTo>
                  <a:pt x="1" y="50681"/>
                </a:lnTo>
                <a:lnTo>
                  <a:pt x="62866" y="50681"/>
                </a:lnTo>
                <a:cubicBezTo>
                  <a:pt x="61483" y="48093"/>
                  <a:pt x="59885" y="45530"/>
                  <a:pt x="57624" y="43189"/>
                </a:cubicBezTo>
                <a:cubicBezTo>
                  <a:pt x="53167" y="38578"/>
                  <a:pt x="49349" y="35184"/>
                  <a:pt x="44102" y="32516"/>
                </a:cubicBezTo>
                <a:cubicBezTo>
                  <a:pt x="42710" y="31807"/>
                  <a:pt x="41159" y="31230"/>
                  <a:pt x="39518" y="30621"/>
                </a:cubicBezTo>
                <a:cubicBezTo>
                  <a:pt x="36140" y="29366"/>
                  <a:pt x="32646" y="28069"/>
                  <a:pt x="30433" y="25539"/>
                </a:cubicBezTo>
                <a:cubicBezTo>
                  <a:pt x="28463" y="23284"/>
                  <a:pt x="27229" y="20112"/>
                  <a:pt x="26039" y="17041"/>
                </a:cubicBezTo>
                <a:cubicBezTo>
                  <a:pt x="25149" y="14754"/>
                  <a:pt x="24228" y="12393"/>
                  <a:pt x="22999" y="10375"/>
                </a:cubicBezTo>
                <a:cubicBezTo>
                  <a:pt x="18885" y="3620"/>
                  <a:pt x="14672" y="227"/>
                  <a:pt x="10124" y="9"/>
                </a:cubicBezTo>
                <a:cubicBezTo>
                  <a:pt x="10009" y="4"/>
                  <a:pt x="9892" y="1"/>
                  <a:pt x="97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 txBox="1"/>
          <p:nvPr>
            <p:ph idx="1" type="subTitle"/>
          </p:nvPr>
        </p:nvSpPr>
        <p:spPr>
          <a:xfrm>
            <a:off x="715650" y="2724150"/>
            <a:ext cx="2323800" cy="10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6"/>
          <p:cNvSpPr txBox="1"/>
          <p:nvPr>
            <p:ph idx="2" type="subTitle"/>
          </p:nvPr>
        </p:nvSpPr>
        <p:spPr>
          <a:xfrm>
            <a:off x="3410100" y="2724150"/>
            <a:ext cx="2323800" cy="10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6"/>
          <p:cNvSpPr txBox="1"/>
          <p:nvPr>
            <p:ph idx="3" type="subTitle"/>
          </p:nvPr>
        </p:nvSpPr>
        <p:spPr>
          <a:xfrm>
            <a:off x="6146250" y="2724150"/>
            <a:ext cx="2323800" cy="10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6"/>
          <p:cNvSpPr txBox="1"/>
          <p:nvPr>
            <p:ph idx="4" type="subTitle"/>
          </p:nvPr>
        </p:nvSpPr>
        <p:spPr>
          <a:xfrm>
            <a:off x="884875" y="4002125"/>
            <a:ext cx="1985400" cy="3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17" name="Google Shape;117;p16"/>
          <p:cNvSpPr txBox="1"/>
          <p:nvPr>
            <p:ph idx="5" type="subTitle"/>
          </p:nvPr>
        </p:nvSpPr>
        <p:spPr>
          <a:xfrm>
            <a:off x="3579300" y="4002125"/>
            <a:ext cx="1985400" cy="3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18" name="Google Shape;118;p16"/>
          <p:cNvSpPr txBox="1"/>
          <p:nvPr>
            <p:ph idx="6" type="subTitle"/>
          </p:nvPr>
        </p:nvSpPr>
        <p:spPr>
          <a:xfrm>
            <a:off x="6315450" y="4002125"/>
            <a:ext cx="1985400" cy="3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2000"/>
              <a:buFont typeface="Montserrat"/>
              <a:buNone/>
              <a:defRPr b="1" sz="2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19" name="Google Shape;119;p16"/>
          <p:cNvSpPr txBox="1"/>
          <p:nvPr>
            <p:ph type="title"/>
          </p:nvPr>
        </p:nvSpPr>
        <p:spPr>
          <a:xfrm>
            <a:off x="629133" y="539500"/>
            <a:ext cx="3465900" cy="83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TITLE_ONLY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7"/>
          <p:cNvPicPr preferRelativeResize="0"/>
          <p:nvPr/>
        </p:nvPicPr>
        <p:blipFill rotWithShape="1">
          <a:blip r:embed="rId2">
            <a:alphaModFix amt="50000"/>
          </a:blip>
          <a:srcRect b="22421" l="4987" r="9028" t="5459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7"/>
          <p:cNvSpPr/>
          <p:nvPr/>
        </p:nvSpPr>
        <p:spPr>
          <a:xfrm>
            <a:off x="-530541" y="1856489"/>
            <a:ext cx="1124006" cy="1615084"/>
          </a:xfrm>
          <a:custGeom>
            <a:rect b="b" l="l" r="r" t="t"/>
            <a:pathLst>
              <a:path extrusionOk="0" h="43425" w="30201">
                <a:moveTo>
                  <a:pt x="1643" y="1"/>
                </a:moveTo>
                <a:cubicBezTo>
                  <a:pt x="1118" y="1"/>
                  <a:pt x="568" y="86"/>
                  <a:pt x="1" y="255"/>
                </a:cubicBezTo>
                <a:lnTo>
                  <a:pt x="1" y="41254"/>
                </a:lnTo>
                <a:cubicBezTo>
                  <a:pt x="1685" y="42716"/>
                  <a:pt x="4050" y="43425"/>
                  <a:pt x="7207" y="43425"/>
                </a:cubicBezTo>
                <a:cubicBezTo>
                  <a:pt x="9006" y="43425"/>
                  <a:pt x="10828" y="43192"/>
                  <a:pt x="12368" y="42965"/>
                </a:cubicBezTo>
                <a:lnTo>
                  <a:pt x="12803" y="42901"/>
                </a:lnTo>
                <a:cubicBezTo>
                  <a:pt x="17748" y="42176"/>
                  <a:pt x="26027" y="40963"/>
                  <a:pt x="28129" y="35272"/>
                </a:cubicBezTo>
                <a:cubicBezTo>
                  <a:pt x="30200" y="29676"/>
                  <a:pt x="24165" y="26441"/>
                  <a:pt x="19754" y="24079"/>
                </a:cubicBezTo>
                <a:cubicBezTo>
                  <a:pt x="18970" y="23661"/>
                  <a:pt x="18229" y="23265"/>
                  <a:pt x="17583" y="22884"/>
                </a:cubicBezTo>
                <a:cubicBezTo>
                  <a:pt x="11833" y="19495"/>
                  <a:pt x="10796" y="16372"/>
                  <a:pt x="9165" y="10187"/>
                </a:cubicBezTo>
                <a:cubicBezTo>
                  <a:pt x="7916" y="5444"/>
                  <a:pt x="5931" y="1"/>
                  <a:pt x="16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7"/>
          <p:cNvSpPr/>
          <p:nvPr/>
        </p:nvSpPr>
        <p:spPr>
          <a:xfrm>
            <a:off x="8508325" y="3205721"/>
            <a:ext cx="1162451" cy="638818"/>
          </a:xfrm>
          <a:custGeom>
            <a:rect b="b" l="l" r="r" t="t"/>
            <a:pathLst>
              <a:path extrusionOk="0" h="17176" w="31234">
                <a:moveTo>
                  <a:pt x="12993" y="0"/>
                </a:moveTo>
                <a:cubicBezTo>
                  <a:pt x="10452" y="0"/>
                  <a:pt x="8382" y="493"/>
                  <a:pt x="6842" y="1462"/>
                </a:cubicBezTo>
                <a:cubicBezTo>
                  <a:pt x="3988" y="3257"/>
                  <a:pt x="12" y="8181"/>
                  <a:pt x="7" y="12125"/>
                </a:cubicBezTo>
                <a:cubicBezTo>
                  <a:pt x="1" y="13914"/>
                  <a:pt x="790" y="15323"/>
                  <a:pt x="2341" y="16308"/>
                </a:cubicBezTo>
                <a:cubicBezTo>
                  <a:pt x="3263" y="16890"/>
                  <a:pt x="4216" y="17176"/>
                  <a:pt x="5259" y="17176"/>
                </a:cubicBezTo>
                <a:cubicBezTo>
                  <a:pt x="7583" y="17176"/>
                  <a:pt x="9848" y="15741"/>
                  <a:pt x="12040" y="14353"/>
                </a:cubicBezTo>
                <a:cubicBezTo>
                  <a:pt x="13714" y="13295"/>
                  <a:pt x="15297" y="12294"/>
                  <a:pt x="16780" y="12003"/>
                </a:cubicBezTo>
                <a:cubicBezTo>
                  <a:pt x="17007" y="11961"/>
                  <a:pt x="17282" y="11939"/>
                  <a:pt x="17589" y="11939"/>
                </a:cubicBezTo>
                <a:cubicBezTo>
                  <a:pt x="18632" y="11939"/>
                  <a:pt x="20008" y="12183"/>
                  <a:pt x="21470" y="12437"/>
                </a:cubicBezTo>
                <a:cubicBezTo>
                  <a:pt x="23190" y="12739"/>
                  <a:pt x="24975" y="13051"/>
                  <a:pt x="26564" y="13051"/>
                </a:cubicBezTo>
                <a:cubicBezTo>
                  <a:pt x="28331" y="13051"/>
                  <a:pt x="29543" y="12650"/>
                  <a:pt x="30280" y="11824"/>
                </a:cubicBezTo>
                <a:cubicBezTo>
                  <a:pt x="30973" y="11050"/>
                  <a:pt x="31233" y="9880"/>
                  <a:pt x="31058" y="8350"/>
                </a:cubicBezTo>
                <a:lnTo>
                  <a:pt x="31053" y="8281"/>
                </a:lnTo>
                <a:lnTo>
                  <a:pt x="25012" y="2998"/>
                </a:lnTo>
                <a:lnTo>
                  <a:pt x="24975" y="2971"/>
                </a:lnTo>
                <a:cubicBezTo>
                  <a:pt x="22174" y="1493"/>
                  <a:pt x="17383" y="0"/>
                  <a:pt x="1299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7"/>
          <p:cNvSpPr txBox="1"/>
          <p:nvPr>
            <p:ph idx="1" type="subTitle"/>
          </p:nvPr>
        </p:nvSpPr>
        <p:spPr>
          <a:xfrm>
            <a:off x="1297551" y="2343775"/>
            <a:ext cx="1938600" cy="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7"/>
          <p:cNvSpPr txBox="1"/>
          <p:nvPr>
            <p:ph idx="2" type="subTitle"/>
          </p:nvPr>
        </p:nvSpPr>
        <p:spPr>
          <a:xfrm>
            <a:off x="1297551" y="2121675"/>
            <a:ext cx="1938600" cy="3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b="1" sz="18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7"/>
          <p:cNvSpPr txBox="1"/>
          <p:nvPr>
            <p:ph idx="3" type="subTitle"/>
          </p:nvPr>
        </p:nvSpPr>
        <p:spPr>
          <a:xfrm>
            <a:off x="1297551" y="3791350"/>
            <a:ext cx="1938600" cy="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7"/>
          <p:cNvSpPr txBox="1"/>
          <p:nvPr>
            <p:ph idx="4" type="subTitle"/>
          </p:nvPr>
        </p:nvSpPr>
        <p:spPr>
          <a:xfrm>
            <a:off x="1297551" y="3569250"/>
            <a:ext cx="1938600" cy="3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b="1" sz="18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7"/>
          <p:cNvSpPr txBox="1"/>
          <p:nvPr>
            <p:ph idx="5" type="subTitle"/>
          </p:nvPr>
        </p:nvSpPr>
        <p:spPr>
          <a:xfrm>
            <a:off x="5907849" y="2343775"/>
            <a:ext cx="1938600" cy="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7"/>
          <p:cNvSpPr txBox="1"/>
          <p:nvPr>
            <p:ph idx="6" type="subTitle"/>
          </p:nvPr>
        </p:nvSpPr>
        <p:spPr>
          <a:xfrm>
            <a:off x="5907849" y="2121675"/>
            <a:ext cx="1938600" cy="3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b="1" sz="18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7"/>
          <p:cNvSpPr txBox="1"/>
          <p:nvPr>
            <p:ph idx="7" type="subTitle"/>
          </p:nvPr>
        </p:nvSpPr>
        <p:spPr>
          <a:xfrm>
            <a:off x="5907849" y="3791350"/>
            <a:ext cx="1938600" cy="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7"/>
          <p:cNvSpPr txBox="1"/>
          <p:nvPr>
            <p:ph idx="8" type="subTitle"/>
          </p:nvPr>
        </p:nvSpPr>
        <p:spPr>
          <a:xfrm>
            <a:off x="5907849" y="3569250"/>
            <a:ext cx="1938600" cy="3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b="1" sz="18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7"/>
          <p:cNvSpPr txBox="1"/>
          <p:nvPr>
            <p:ph type="title"/>
          </p:nvPr>
        </p:nvSpPr>
        <p:spPr>
          <a:xfrm>
            <a:off x="615739" y="539500"/>
            <a:ext cx="3465900" cy="83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8"/>
          <p:cNvPicPr preferRelativeResize="0"/>
          <p:nvPr/>
        </p:nvPicPr>
        <p:blipFill rotWithShape="1">
          <a:blip r:embed="rId2">
            <a:alphaModFix amt="50000"/>
          </a:blip>
          <a:srcRect b="4988" l="8636" r="4565" t="21654"/>
          <a:stretch/>
        </p:blipFill>
        <p:spPr>
          <a:xfrm rot="10800000">
            <a:off x="-43401" y="-33902"/>
            <a:ext cx="9229676" cy="523165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/>
          <p:nvPr/>
        </p:nvSpPr>
        <p:spPr>
          <a:xfrm rot="10800000">
            <a:off x="-529350" y="4925131"/>
            <a:ext cx="1524317" cy="1818676"/>
          </a:xfrm>
          <a:custGeom>
            <a:rect b="b" l="l" r="r" t="t"/>
            <a:pathLst>
              <a:path extrusionOk="0" h="48899" w="40957">
                <a:moveTo>
                  <a:pt x="21103" y="1"/>
                </a:moveTo>
                <a:cubicBezTo>
                  <a:pt x="20277" y="2108"/>
                  <a:pt x="18620" y="4162"/>
                  <a:pt x="17286" y="5809"/>
                </a:cubicBezTo>
                <a:lnTo>
                  <a:pt x="16932" y="6249"/>
                </a:lnTo>
                <a:cubicBezTo>
                  <a:pt x="15496" y="8028"/>
                  <a:pt x="14337" y="9902"/>
                  <a:pt x="13215" y="11712"/>
                </a:cubicBezTo>
                <a:cubicBezTo>
                  <a:pt x="12500" y="12871"/>
                  <a:pt x="11759" y="14068"/>
                  <a:pt x="10948" y="15232"/>
                </a:cubicBezTo>
                <a:cubicBezTo>
                  <a:pt x="7136" y="20734"/>
                  <a:pt x="2547" y="27982"/>
                  <a:pt x="873" y="35224"/>
                </a:cubicBezTo>
                <a:cubicBezTo>
                  <a:pt x="133" y="38433"/>
                  <a:pt x="0" y="44134"/>
                  <a:pt x="2674" y="46687"/>
                </a:cubicBezTo>
                <a:cubicBezTo>
                  <a:pt x="4314" y="48253"/>
                  <a:pt x="6125" y="48899"/>
                  <a:pt x="7883" y="48899"/>
                </a:cubicBezTo>
                <a:cubicBezTo>
                  <a:pt x="10059" y="48899"/>
                  <a:pt x="12150" y="47904"/>
                  <a:pt x="13728" y="46432"/>
                </a:cubicBezTo>
                <a:cubicBezTo>
                  <a:pt x="17360" y="43054"/>
                  <a:pt x="20451" y="38951"/>
                  <a:pt x="23444" y="34980"/>
                </a:cubicBezTo>
                <a:cubicBezTo>
                  <a:pt x="24905" y="33042"/>
                  <a:pt x="26413" y="31041"/>
                  <a:pt x="27954" y="29172"/>
                </a:cubicBezTo>
                <a:cubicBezTo>
                  <a:pt x="31215" y="25206"/>
                  <a:pt x="36266" y="22496"/>
                  <a:pt x="40957" y="20151"/>
                </a:cubicBezTo>
                <a:lnTo>
                  <a:pt x="409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8"/>
          <p:cNvSpPr/>
          <p:nvPr/>
        </p:nvSpPr>
        <p:spPr>
          <a:xfrm rot="10800000">
            <a:off x="7764124" y="-391203"/>
            <a:ext cx="2339715" cy="1884953"/>
          </a:xfrm>
          <a:custGeom>
            <a:rect b="b" l="l" r="r" t="t"/>
            <a:pathLst>
              <a:path extrusionOk="0" h="50681" w="62866">
                <a:moveTo>
                  <a:pt x="9773" y="1"/>
                </a:moveTo>
                <a:cubicBezTo>
                  <a:pt x="6741" y="1"/>
                  <a:pt x="2655" y="1865"/>
                  <a:pt x="1" y="4383"/>
                </a:cubicBezTo>
                <a:lnTo>
                  <a:pt x="1" y="50681"/>
                </a:lnTo>
                <a:lnTo>
                  <a:pt x="62866" y="50681"/>
                </a:lnTo>
                <a:cubicBezTo>
                  <a:pt x="61483" y="48093"/>
                  <a:pt x="59885" y="45530"/>
                  <a:pt x="57624" y="43189"/>
                </a:cubicBezTo>
                <a:cubicBezTo>
                  <a:pt x="53167" y="38578"/>
                  <a:pt x="49349" y="35184"/>
                  <a:pt x="44102" y="32516"/>
                </a:cubicBezTo>
                <a:cubicBezTo>
                  <a:pt x="42710" y="31807"/>
                  <a:pt x="41159" y="31230"/>
                  <a:pt x="39518" y="30621"/>
                </a:cubicBezTo>
                <a:cubicBezTo>
                  <a:pt x="36140" y="29366"/>
                  <a:pt x="32646" y="28069"/>
                  <a:pt x="30433" y="25539"/>
                </a:cubicBezTo>
                <a:cubicBezTo>
                  <a:pt x="28463" y="23284"/>
                  <a:pt x="27229" y="20112"/>
                  <a:pt x="26039" y="17041"/>
                </a:cubicBezTo>
                <a:cubicBezTo>
                  <a:pt x="25149" y="14754"/>
                  <a:pt x="24228" y="12393"/>
                  <a:pt x="22999" y="10375"/>
                </a:cubicBezTo>
                <a:cubicBezTo>
                  <a:pt x="18885" y="3620"/>
                  <a:pt x="14672" y="227"/>
                  <a:pt x="10124" y="9"/>
                </a:cubicBezTo>
                <a:cubicBezTo>
                  <a:pt x="10009" y="4"/>
                  <a:pt x="9892" y="1"/>
                  <a:pt x="97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8"/>
          <p:cNvSpPr txBox="1"/>
          <p:nvPr>
            <p:ph type="title"/>
          </p:nvPr>
        </p:nvSpPr>
        <p:spPr>
          <a:xfrm>
            <a:off x="606511" y="539500"/>
            <a:ext cx="3465900" cy="83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8" name="Google Shape;138;p18"/>
          <p:cNvSpPr txBox="1"/>
          <p:nvPr>
            <p:ph idx="1" type="subTitle"/>
          </p:nvPr>
        </p:nvSpPr>
        <p:spPr>
          <a:xfrm>
            <a:off x="1486925" y="2096250"/>
            <a:ext cx="2697300" cy="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18"/>
          <p:cNvSpPr txBox="1"/>
          <p:nvPr>
            <p:ph idx="2" type="subTitle"/>
          </p:nvPr>
        </p:nvSpPr>
        <p:spPr>
          <a:xfrm>
            <a:off x="1486926" y="1874150"/>
            <a:ext cx="2949300" cy="3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b="1" sz="18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8"/>
          <p:cNvSpPr txBox="1"/>
          <p:nvPr>
            <p:ph idx="3" type="subTitle"/>
          </p:nvPr>
        </p:nvSpPr>
        <p:spPr>
          <a:xfrm>
            <a:off x="1486925" y="3077675"/>
            <a:ext cx="2697300" cy="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18"/>
          <p:cNvSpPr txBox="1"/>
          <p:nvPr>
            <p:ph idx="4" type="subTitle"/>
          </p:nvPr>
        </p:nvSpPr>
        <p:spPr>
          <a:xfrm>
            <a:off x="1486925" y="2855575"/>
            <a:ext cx="2697300" cy="3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b="1" sz="18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8"/>
          <p:cNvSpPr txBox="1"/>
          <p:nvPr>
            <p:ph idx="5" type="subTitle"/>
          </p:nvPr>
        </p:nvSpPr>
        <p:spPr>
          <a:xfrm>
            <a:off x="1486925" y="4059100"/>
            <a:ext cx="2697300" cy="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8"/>
          <p:cNvSpPr txBox="1"/>
          <p:nvPr>
            <p:ph idx="6" type="subTitle"/>
          </p:nvPr>
        </p:nvSpPr>
        <p:spPr>
          <a:xfrm>
            <a:off x="1486925" y="3837000"/>
            <a:ext cx="2697300" cy="3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b="1" sz="18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8"/>
          <p:cNvSpPr txBox="1"/>
          <p:nvPr>
            <p:ph idx="7" type="subTitle"/>
          </p:nvPr>
        </p:nvSpPr>
        <p:spPr>
          <a:xfrm>
            <a:off x="5733475" y="2096250"/>
            <a:ext cx="2697300" cy="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18"/>
          <p:cNvSpPr txBox="1"/>
          <p:nvPr>
            <p:ph idx="8" type="subTitle"/>
          </p:nvPr>
        </p:nvSpPr>
        <p:spPr>
          <a:xfrm>
            <a:off x="5733475" y="1874150"/>
            <a:ext cx="2697300" cy="3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b="1" sz="18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18"/>
          <p:cNvSpPr txBox="1"/>
          <p:nvPr>
            <p:ph idx="9" type="subTitle"/>
          </p:nvPr>
        </p:nvSpPr>
        <p:spPr>
          <a:xfrm>
            <a:off x="5733475" y="3077675"/>
            <a:ext cx="2697300" cy="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18"/>
          <p:cNvSpPr txBox="1"/>
          <p:nvPr>
            <p:ph idx="13" type="subTitle"/>
          </p:nvPr>
        </p:nvSpPr>
        <p:spPr>
          <a:xfrm>
            <a:off x="5733475" y="2855575"/>
            <a:ext cx="2697300" cy="3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b="1" sz="18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18"/>
          <p:cNvSpPr txBox="1"/>
          <p:nvPr>
            <p:ph idx="14" type="subTitle"/>
          </p:nvPr>
        </p:nvSpPr>
        <p:spPr>
          <a:xfrm>
            <a:off x="5733475" y="4059100"/>
            <a:ext cx="2697300" cy="4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18"/>
          <p:cNvSpPr txBox="1"/>
          <p:nvPr>
            <p:ph idx="15" type="subTitle"/>
          </p:nvPr>
        </p:nvSpPr>
        <p:spPr>
          <a:xfrm>
            <a:off x="5733475" y="3837000"/>
            <a:ext cx="2697300" cy="32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b="1" sz="18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TITLE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19"/>
          <p:cNvPicPr preferRelativeResize="0"/>
          <p:nvPr/>
        </p:nvPicPr>
        <p:blipFill rotWithShape="1">
          <a:blip r:embed="rId2">
            <a:alphaModFix/>
          </a:blip>
          <a:srcRect b="7512" l="0" r="14015" t="20456"/>
          <a:stretch/>
        </p:blipFill>
        <p:spPr>
          <a:xfrm>
            <a:off x="0" y="0"/>
            <a:ext cx="914399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9"/>
          <p:cNvSpPr/>
          <p:nvPr/>
        </p:nvSpPr>
        <p:spPr>
          <a:xfrm flipH="1">
            <a:off x="6854133" y="1980468"/>
            <a:ext cx="1968843" cy="2386010"/>
          </a:xfrm>
          <a:custGeom>
            <a:rect b="b" l="l" r="r" t="t"/>
            <a:pathLst>
              <a:path extrusionOk="0" h="64153" w="52901">
                <a:moveTo>
                  <a:pt x="46452" y="1"/>
                </a:moveTo>
                <a:cubicBezTo>
                  <a:pt x="42456" y="1"/>
                  <a:pt x="38003" y="2930"/>
                  <a:pt x="34970" y="5386"/>
                </a:cubicBezTo>
                <a:cubicBezTo>
                  <a:pt x="32069" y="7741"/>
                  <a:pt x="29655" y="10617"/>
                  <a:pt x="27319" y="13391"/>
                </a:cubicBezTo>
                <a:cubicBezTo>
                  <a:pt x="22417" y="19236"/>
                  <a:pt x="17779" y="24758"/>
                  <a:pt x="9293" y="24784"/>
                </a:cubicBezTo>
                <a:lnTo>
                  <a:pt x="9244" y="24784"/>
                </a:lnTo>
                <a:lnTo>
                  <a:pt x="7355" y="25917"/>
                </a:lnTo>
                <a:cubicBezTo>
                  <a:pt x="6852" y="26124"/>
                  <a:pt x="6312" y="26319"/>
                  <a:pt x="5787" y="26515"/>
                </a:cubicBezTo>
                <a:cubicBezTo>
                  <a:pt x="3495" y="27358"/>
                  <a:pt x="1117" y="28230"/>
                  <a:pt x="413" y="30073"/>
                </a:cubicBezTo>
                <a:cubicBezTo>
                  <a:pt x="0" y="31143"/>
                  <a:pt x="191" y="32402"/>
                  <a:pt x="995" y="33938"/>
                </a:cubicBezTo>
                <a:cubicBezTo>
                  <a:pt x="2732" y="37247"/>
                  <a:pt x="6713" y="39889"/>
                  <a:pt x="9552" y="41582"/>
                </a:cubicBezTo>
                <a:cubicBezTo>
                  <a:pt x="10774" y="42313"/>
                  <a:pt x="12056" y="43033"/>
                  <a:pt x="13300" y="43727"/>
                </a:cubicBezTo>
                <a:cubicBezTo>
                  <a:pt x="15608" y="45024"/>
                  <a:pt x="17996" y="46359"/>
                  <a:pt x="20108" y="47835"/>
                </a:cubicBezTo>
                <a:cubicBezTo>
                  <a:pt x="21941" y="49111"/>
                  <a:pt x="23502" y="50794"/>
                  <a:pt x="25017" y="52421"/>
                </a:cubicBezTo>
                <a:cubicBezTo>
                  <a:pt x="26181" y="53670"/>
                  <a:pt x="27383" y="54962"/>
                  <a:pt x="28695" y="56057"/>
                </a:cubicBezTo>
                <a:cubicBezTo>
                  <a:pt x="29115" y="56412"/>
                  <a:pt x="29648" y="56900"/>
                  <a:pt x="30263" y="57472"/>
                </a:cubicBezTo>
                <a:cubicBezTo>
                  <a:pt x="33154" y="60134"/>
                  <a:pt x="37521" y="64153"/>
                  <a:pt x="41148" y="64153"/>
                </a:cubicBezTo>
                <a:lnTo>
                  <a:pt x="41154" y="64153"/>
                </a:lnTo>
                <a:cubicBezTo>
                  <a:pt x="42604" y="64153"/>
                  <a:pt x="43801" y="63496"/>
                  <a:pt x="44712" y="62188"/>
                </a:cubicBezTo>
                <a:cubicBezTo>
                  <a:pt x="46559" y="59541"/>
                  <a:pt x="43769" y="54009"/>
                  <a:pt x="41731" y="49968"/>
                </a:cubicBezTo>
                <a:cubicBezTo>
                  <a:pt x="41037" y="48597"/>
                  <a:pt x="40439" y="47417"/>
                  <a:pt x="40148" y="46586"/>
                </a:cubicBezTo>
                <a:cubicBezTo>
                  <a:pt x="38046" y="40688"/>
                  <a:pt x="37066" y="36399"/>
                  <a:pt x="37919" y="30623"/>
                </a:cubicBezTo>
                <a:cubicBezTo>
                  <a:pt x="38808" y="24588"/>
                  <a:pt x="41900" y="21227"/>
                  <a:pt x="45807" y="16975"/>
                </a:cubicBezTo>
                <a:cubicBezTo>
                  <a:pt x="46167" y="16577"/>
                  <a:pt x="46538" y="16176"/>
                  <a:pt x="46914" y="15768"/>
                </a:cubicBezTo>
                <a:cubicBezTo>
                  <a:pt x="49169" y="13285"/>
                  <a:pt x="52901" y="8546"/>
                  <a:pt x="52478" y="4724"/>
                </a:cubicBezTo>
                <a:cubicBezTo>
                  <a:pt x="52314" y="3273"/>
                  <a:pt x="51573" y="2072"/>
                  <a:pt x="50264" y="1156"/>
                </a:cubicBezTo>
                <a:cubicBezTo>
                  <a:pt x="49174" y="388"/>
                  <a:pt x="47893" y="1"/>
                  <a:pt x="4645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9"/>
          <p:cNvSpPr/>
          <p:nvPr/>
        </p:nvSpPr>
        <p:spPr>
          <a:xfrm flipH="1">
            <a:off x="7971737" y="3413681"/>
            <a:ext cx="2662652" cy="2263201"/>
          </a:xfrm>
          <a:custGeom>
            <a:rect b="b" l="l" r="r" t="t"/>
            <a:pathLst>
              <a:path extrusionOk="0" h="60851" w="71543">
                <a:moveTo>
                  <a:pt x="10943" y="1"/>
                </a:moveTo>
                <a:cubicBezTo>
                  <a:pt x="10274" y="1"/>
                  <a:pt x="9538" y="34"/>
                  <a:pt x="8715" y="83"/>
                </a:cubicBezTo>
                <a:cubicBezTo>
                  <a:pt x="6433" y="220"/>
                  <a:pt x="2320" y="855"/>
                  <a:pt x="1" y="2312"/>
                </a:cubicBezTo>
                <a:lnTo>
                  <a:pt x="1" y="60851"/>
                </a:lnTo>
                <a:lnTo>
                  <a:pt x="71543" y="60851"/>
                </a:lnTo>
                <a:cubicBezTo>
                  <a:pt x="71389" y="60729"/>
                  <a:pt x="71235" y="60607"/>
                  <a:pt x="71088" y="60491"/>
                </a:cubicBezTo>
                <a:cubicBezTo>
                  <a:pt x="70770" y="60242"/>
                  <a:pt x="70468" y="59998"/>
                  <a:pt x="70182" y="59771"/>
                </a:cubicBezTo>
                <a:cubicBezTo>
                  <a:pt x="67387" y="57542"/>
                  <a:pt x="64459" y="55028"/>
                  <a:pt x="61923" y="51776"/>
                </a:cubicBezTo>
                <a:cubicBezTo>
                  <a:pt x="58980" y="48002"/>
                  <a:pt x="56973" y="44667"/>
                  <a:pt x="55777" y="41574"/>
                </a:cubicBezTo>
                <a:cubicBezTo>
                  <a:pt x="55464" y="40760"/>
                  <a:pt x="55157" y="39927"/>
                  <a:pt x="54856" y="39091"/>
                </a:cubicBezTo>
                <a:cubicBezTo>
                  <a:pt x="53828" y="36296"/>
                  <a:pt x="52769" y="33400"/>
                  <a:pt x="51208" y="30832"/>
                </a:cubicBezTo>
                <a:cubicBezTo>
                  <a:pt x="46924" y="23797"/>
                  <a:pt x="40153" y="20175"/>
                  <a:pt x="33466" y="17300"/>
                </a:cubicBezTo>
                <a:cubicBezTo>
                  <a:pt x="28537" y="15182"/>
                  <a:pt x="23491" y="10741"/>
                  <a:pt x="18039" y="3714"/>
                </a:cubicBezTo>
                <a:cubicBezTo>
                  <a:pt x="15695" y="697"/>
                  <a:pt x="14019" y="1"/>
                  <a:pt x="109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9"/>
          <p:cNvSpPr/>
          <p:nvPr/>
        </p:nvSpPr>
        <p:spPr>
          <a:xfrm flipH="1">
            <a:off x="5820231" y="441033"/>
            <a:ext cx="1033939" cy="523856"/>
          </a:xfrm>
          <a:custGeom>
            <a:rect b="b" l="l" r="r" t="t"/>
            <a:pathLst>
              <a:path extrusionOk="0" h="14085" w="27781">
                <a:moveTo>
                  <a:pt x="2733" y="1"/>
                </a:moveTo>
                <a:cubicBezTo>
                  <a:pt x="1547" y="1"/>
                  <a:pt x="414" y="1183"/>
                  <a:pt x="213" y="2637"/>
                </a:cubicBezTo>
                <a:cubicBezTo>
                  <a:pt x="1" y="4142"/>
                  <a:pt x="706" y="5926"/>
                  <a:pt x="2305" y="7954"/>
                </a:cubicBezTo>
                <a:cubicBezTo>
                  <a:pt x="4798" y="11104"/>
                  <a:pt x="7752" y="11844"/>
                  <a:pt x="11172" y="12702"/>
                </a:cubicBezTo>
                <a:cubicBezTo>
                  <a:pt x="11634" y="12814"/>
                  <a:pt x="12099" y="12936"/>
                  <a:pt x="12575" y="13057"/>
                </a:cubicBezTo>
                <a:cubicBezTo>
                  <a:pt x="14598" y="13592"/>
                  <a:pt x="16768" y="14085"/>
                  <a:pt x="18982" y="14085"/>
                </a:cubicBezTo>
                <a:cubicBezTo>
                  <a:pt x="20756" y="14085"/>
                  <a:pt x="22307" y="13767"/>
                  <a:pt x="23720" y="13115"/>
                </a:cubicBezTo>
                <a:cubicBezTo>
                  <a:pt x="25626" y="12247"/>
                  <a:pt x="27781" y="9452"/>
                  <a:pt x="27600" y="7287"/>
                </a:cubicBezTo>
                <a:cubicBezTo>
                  <a:pt x="27532" y="6402"/>
                  <a:pt x="27045" y="5237"/>
                  <a:pt x="25128" y="4714"/>
                </a:cubicBezTo>
                <a:cubicBezTo>
                  <a:pt x="24763" y="4613"/>
                  <a:pt x="24377" y="4565"/>
                  <a:pt x="23984" y="4565"/>
                </a:cubicBezTo>
                <a:cubicBezTo>
                  <a:pt x="22439" y="4565"/>
                  <a:pt x="20898" y="5359"/>
                  <a:pt x="19405" y="6127"/>
                </a:cubicBezTo>
                <a:cubicBezTo>
                  <a:pt x="17883" y="6911"/>
                  <a:pt x="16306" y="7721"/>
                  <a:pt x="14699" y="7721"/>
                </a:cubicBezTo>
                <a:cubicBezTo>
                  <a:pt x="14590" y="7721"/>
                  <a:pt x="14480" y="7718"/>
                  <a:pt x="14371" y="7710"/>
                </a:cubicBezTo>
                <a:cubicBezTo>
                  <a:pt x="11421" y="7504"/>
                  <a:pt x="9479" y="6011"/>
                  <a:pt x="7419" y="4428"/>
                </a:cubicBezTo>
                <a:cubicBezTo>
                  <a:pt x="6598" y="3798"/>
                  <a:pt x="5745" y="3141"/>
                  <a:pt x="4804" y="2549"/>
                </a:cubicBezTo>
                <a:lnTo>
                  <a:pt x="4565" y="1092"/>
                </a:lnTo>
                <a:lnTo>
                  <a:pt x="4538" y="1056"/>
                </a:lnTo>
                <a:cubicBezTo>
                  <a:pt x="3898" y="181"/>
                  <a:pt x="3204" y="1"/>
                  <a:pt x="273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9"/>
          <p:cNvSpPr/>
          <p:nvPr/>
        </p:nvSpPr>
        <p:spPr>
          <a:xfrm flipH="1">
            <a:off x="8612511" y="-1458128"/>
            <a:ext cx="2021878" cy="3058451"/>
          </a:xfrm>
          <a:custGeom>
            <a:rect b="b" l="l" r="r" t="t"/>
            <a:pathLst>
              <a:path extrusionOk="0" h="82233" w="54326">
                <a:moveTo>
                  <a:pt x="1" y="1"/>
                </a:moveTo>
                <a:lnTo>
                  <a:pt x="1" y="36109"/>
                </a:lnTo>
                <a:cubicBezTo>
                  <a:pt x="313" y="36495"/>
                  <a:pt x="626" y="36876"/>
                  <a:pt x="932" y="37257"/>
                </a:cubicBezTo>
                <a:cubicBezTo>
                  <a:pt x="1631" y="38110"/>
                  <a:pt x="2352" y="38993"/>
                  <a:pt x="3014" y="39877"/>
                </a:cubicBezTo>
                <a:cubicBezTo>
                  <a:pt x="5015" y="42546"/>
                  <a:pt x="7285" y="45690"/>
                  <a:pt x="8949" y="48788"/>
                </a:cubicBezTo>
                <a:cubicBezTo>
                  <a:pt x="9927" y="50609"/>
                  <a:pt x="10435" y="52589"/>
                  <a:pt x="10970" y="54685"/>
                </a:cubicBezTo>
                <a:cubicBezTo>
                  <a:pt x="11463" y="56613"/>
                  <a:pt x="11972" y="58604"/>
                  <a:pt x="12876" y="60461"/>
                </a:cubicBezTo>
                <a:cubicBezTo>
                  <a:pt x="18848" y="72703"/>
                  <a:pt x="30433" y="78160"/>
                  <a:pt x="39100" y="80586"/>
                </a:cubicBezTo>
                <a:cubicBezTo>
                  <a:pt x="41297" y="81205"/>
                  <a:pt x="45480" y="82233"/>
                  <a:pt x="48879" y="82233"/>
                </a:cubicBezTo>
                <a:cubicBezTo>
                  <a:pt x="50778" y="82233"/>
                  <a:pt x="52436" y="81909"/>
                  <a:pt x="53358" y="81009"/>
                </a:cubicBezTo>
                <a:cubicBezTo>
                  <a:pt x="54103" y="80283"/>
                  <a:pt x="54326" y="79283"/>
                  <a:pt x="54013" y="78033"/>
                </a:cubicBezTo>
                <a:cubicBezTo>
                  <a:pt x="53294" y="75181"/>
                  <a:pt x="50159" y="72935"/>
                  <a:pt x="47125" y="70770"/>
                </a:cubicBezTo>
                <a:cubicBezTo>
                  <a:pt x="45575" y="69658"/>
                  <a:pt x="44107" y="68610"/>
                  <a:pt x="43134" y="67582"/>
                </a:cubicBezTo>
                <a:cubicBezTo>
                  <a:pt x="36356" y="60435"/>
                  <a:pt x="32767" y="49920"/>
                  <a:pt x="29607" y="40640"/>
                </a:cubicBezTo>
                <a:cubicBezTo>
                  <a:pt x="29162" y="39349"/>
                  <a:pt x="28728" y="38078"/>
                  <a:pt x="28294" y="36839"/>
                </a:cubicBezTo>
                <a:cubicBezTo>
                  <a:pt x="26372" y="31344"/>
                  <a:pt x="23857" y="25572"/>
                  <a:pt x="20612" y="19193"/>
                </a:cubicBezTo>
                <a:cubicBezTo>
                  <a:pt x="17223" y="12527"/>
                  <a:pt x="17054" y="1674"/>
                  <a:pt x="17054" y="1674"/>
                </a:cubicBezTo>
                <a:lnTo>
                  <a:pt x="1701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9"/>
          <p:cNvSpPr txBox="1"/>
          <p:nvPr>
            <p:ph type="ctrTitle"/>
          </p:nvPr>
        </p:nvSpPr>
        <p:spPr>
          <a:xfrm>
            <a:off x="540861" y="539500"/>
            <a:ext cx="4766400" cy="77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7" name="Google Shape;157;p19"/>
          <p:cNvSpPr txBox="1"/>
          <p:nvPr>
            <p:ph idx="1" type="subTitle"/>
          </p:nvPr>
        </p:nvSpPr>
        <p:spPr>
          <a:xfrm>
            <a:off x="713225" y="1866100"/>
            <a:ext cx="3858900" cy="12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8" name="Google Shape;158;p19"/>
          <p:cNvSpPr txBox="1"/>
          <p:nvPr/>
        </p:nvSpPr>
        <p:spPr>
          <a:xfrm>
            <a:off x="713225" y="3845575"/>
            <a:ext cx="38589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CREDITS: This presentation template was created by </a:t>
            </a:r>
            <a:r>
              <a:rPr b="1" lang="en" sz="1000">
                <a:solidFill>
                  <a:srgbClr val="FFFFFF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b="1" lang="en" sz="1000">
                <a:solidFill>
                  <a:srgbClr val="FFFFFF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b="1" lang="en" sz="1000">
                <a:solidFill>
                  <a:srgbClr val="FFFFFF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2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0"/>
          <p:cNvPicPr preferRelativeResize="0"/>
          <p:nvPr/>
        </p:nvPicPr>
        <p:blipFill rotWithShape="1">
          <a:blip r:embed="rId2">
            <a:alphaModFix amt="50000"/>
          </a:blip>
          <a:srcRect b="22437" l="9038" r="4635" t="5438"/>
          <a:stretch/>
        </p:blipFill>
        <p:spPr>
          <a:xfrm flipH="1">
            <a:off x="-36575" y="0"/>
            <a:ext cx="91805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0"/>
          <p:cNvSpPr/>
          <p:nvPr/>
        </p:nvSpPr>
        <p:spPr>
          <a:xfrm flipH="1">
            <a:off x="8356812" y="458460"/>
            <a:ext cx="497970" cy="606944"/>
          </a:xfrm>
          <a:custGeom>
            <a:rect b="b" l="l" r="r" t="t"/>
            <a:pathLst>
              <a:path extrusionOk="0" h="16319" w="13380">
                <a:moveTo>
                  <a:pt x="874" y="1"/>
                </a:moveTo>
                <a:lnTo>
                  <a:pt x="774" y="43"/>
                </a:lnTo>
                <a:cubicBezTo>
                  <a:pt x="567" y="133"/>
                  <a:pt x="419" y="297"/>
                  <a:pt x="349" y="514"/>
                </a:cubicBezTo>
                <a:cubicBezTo>
                  <a:pt x="0" y="1611"/>
                  <a:pt x="1451" y="4077"/>
                  <a:pt x="3240" y="6952"/>
                </a:cubicBezTo>
                <a:cubicBezTo>
                  <a:pt x="3733" y="7752"/>
                  <a:pt x="4168" y="8445"/>
                  <a:pt x="4352" y="8837"/>
                </a:cubicBezTo>
                <a:cubicBezTo>
                  <a:pt x="4469" y="9076"/>
                  <a:pt x="4606" y="9382"/>
                  <a:pt x="4760" y="9726"/>
                </a:cubicBezTo>
                <a:cubicBezTo>
                  <a:pt x="5788" y="12030"/>
                  <a:pt x="7699" y="16318"/>
                  <a:pt x="10372" y="16318"/>
                </a:cubicBezTo>
                <a:cubicBezTo>
                  <a:pt x="10711" y="16318"/>
                  <a:pt x="11055" y="16250"/>
                  <a:pt x="11399" y="16111"/>
                </a:cubicBezTo>
                <a:cubicBezTo>
                  <a:pt x="13263" y="15360"/>
                  <a:pt x="12564" y="13538"/>
                  <a:pt x="12002" y="12077"/>
                </a:cubicBezTo>
                <a:cubicBezTo>
                  <a:pt x="11797" y="11548"/>
                  <a:pt x="11606" y="11050"/>
                  <a:pt x="11558" y="10664"/>
                </a:cubicBezTo>
                <a:cubicBezTo>
                  <a:pt x="11399" y="9398"/>
                  <a:pt x="11875" y="8673"/>
                  <a:pt x="12384" y="7900"/>
                </a:cubicBezTo>
                <a:cubicBezTo>
                  <a:pt x="12750" y="7339"/>
                  <a:pt x="13131" y="6762"/>
                  <a:pt x="13246" y="5978"/>
                </a:cubicBezTo>
                <a:cubicBezTo>
                  <a:pt x="13380" y="5073"/>
                  <a:pt x="13310" y="4501"/>
                  <a:pt x="13041" y="4189"/>
                </a:cubicBezTo>
                <a:cubicBezTo>
                  <a:pt x="12887" y="4008"/>
                  <a:pt x="12670" y="3918"/>
                  <a:pt x="12405" y="3918"/>
                </a:cubicBezTo>
                <a:cubicBezTo>
                  <a:pt x="11802" y="3918"/>
                  <a:pt x="10991" y="4374"/>
                  <a:pt x="10133" y="4856"/>
                </a:cubicBezTo>
                <a:lnTo>
                  <a:pt x="9911" y="4978"/>
                </a:lnTo>
                <a:cubicBezTo>
                  <a:pt x="9637" y="5131"/>
                  <a:pt x="9398" y="5274"/>
                  <a:pt x="9187" y="5401"/>
                </a:cubicBezTo>
                <a:cubicBezTo>
                  <a:pt x="8572" y="5760"/>
                  <a:pt x="8202" y="5978"/>
                  <a:pt x="7826" y="5978"/>
                </a:cubicBezTo>
                <a:cubicBezTo>
                  <a:pt x="7408" y="5978"/>
                  <a:pt x="6931" y="5724"/>
                  <a:pt x="6010" y="4993"/>
                </a:cubicBezTo>
                <a:cubicBezTo>
                  <a:pt x="4771" y="4020"/>
                  <a:pt x="3394" y="2600"/>
                  <a:pt x="2240" y="1102"/>
                </a:cubicBezTo>
                <a:lnTo>
                  <a:pt x="87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0"/>
          <p:cNvSpPr/>
          <p:nvPr/>
        </p:nvSpPr>
        <p:spPr>
          <a:xfrm flipH="1">
            <a:off x="5037458" y="4149258"/>
            <a:ext cx="5066381" cy="2594549"/>
          </a:xfrm>
          <a:custGeom>
            <a:rect b="b" l="l" r="r" t="t"/>
            <a:pathLst>
              <a:path extrusionOk="0" h="69760" w="136129">
                <a:moveTo>
                  <a:pt x="9681" y="1"/>
                </a:moveTo>
                <a:cubicBezTo>
                  <a:pt x="6173" y="1"/>
                  <a:pt x="2509" y="666"/>
                  <a:pt x="1" y="2115"/>
                </a:cubicBezTo>
                <a:lnTo>
                  <a:pt x="1" y="69760"/>
                </a:lnTo>
                <a:lnTo>
                  <a:pt x="136128" y="69760"/>
                </a:lnTo>
                <a:cubicBezTo>
                  <a:pt x="136055" y="69628"/>
                  <a:pt x="135981" y="69491"/>
                  <a:pt x="135906" y="69352"/>
                </a:cubicBezTo>
                <a:cubicBezTo>
                  <a:pt x="133142" y="64186"/>
                  <a:pt x="130283" y="58843"/>
                  <a:pt x="126244" y="54656"/>
                </a:cubicBezTo>
                <a:cubicBezTo>
                  <a:pt x="123262" y="51560"/>
                  <a:pt x="119942" y="50009"/>
                  <a:pt x="116323" y="50009"/>
                </a:cubicBezTo>
                <a:cubicBezTo>
                  <a:pt x="114384" y="50009"/>
                  <a:pt x="112359" y="50454"/>
                  <a:pt x="110255" y="51346"/>
                </a:cubicBezTo>
                <a:cubicBezTo>
                  <a:pt x="109095" y="51839"/>
                  <a:pt x="107995" y="52474"/>
                  <a:pt x="106930" y="53093"/>
                </a:cubicBezTo>
                <a:cubicBezTo>
                  <a:pt x="105283" y="54046"/>
                  <a:pt x="103585" y="55031"/>
                  <a:pt x="101679" y="55460"/>
                </a:cubicBezTo>
                <a:cubicBezTo>
                  <a:pt x="100345" y="55762"/>
                  <a:pt x="98908" y="55843"/>
                  <a:pt x="97451" y="55843"/>
                </a:cubicBezTo>
                <a:cubicBezTo>
                  <a:pt x="96606" y="55843"/>
                  <a:pt x="95754" y="55816"/>
                  <a:pt x="94913" y="55788"/>
                </a:cubicBezTo>
                <a:cubicBezTo>
                  <a:pt x="94102" y="55761"/>
                  <a:pt x="93266" y="55736"/>
                  <a:pt x="92467" y="55736"/>
                </a:cubicBezTo>
                <a:lnTo>
                  <a:pt x="92296" y="55736"/>
                </a:lnTo>
                <a:cubicBezTo>
                  <a:pt x="85112" y="55736"/>
                  <a:pt x="77817" y="52824"/>
                  <a:pt x="72760" y="47937"/>
                </a:cubicBezTo>
                <a:cubicBezTo>
                  <a:pt x="70341" y="45591"/>
                  <a:pt x="68403" y="42674"/>
                  <a:pt x="66534" y="39858"/>
                </a:cubicBezTo>
                <a:cubicBezTo>
                  <a:pt x="64491" y="36772"/>
                  <a:pt x="62373" y="33584"/>
                  <a:pt x="59599" y="31096"/>
                </a:cubicBezTo>
                <a:cubicBezTo>
                  <a:pt x="55327" y="27267"/>
                  <a:pt x="50413" y="24266"/>
                  <a:pt x="45664" y="21359"/>
                </a:cubicBezTo>
                <a:cubicBezTo>
                  <a:pt x="40508" y="18204"/>
                  <a:pt x="35171" y="14942"/>
                  <a:pt x="30702" y="10634"/>
                </a:cubicBezTo>
                <a:cubicBezTo>
                  <a:pt x="26293" y="6382"/>
                  <a:pt x="22152" y="2712"/>
                  <a:pt x="16128" y="860"/>
                </a:cubicBezTo>
                <a:cubicBezTo>
                  <a:pt x="14312" y="299"/>
                  <a:pt x="12031" y="1"/>
                  <a:pt x="968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0"/>
          <p:cNvSpPr/>
          <p:nvPr/>
        </p:nvSpPr>
        <p:spPr>
          <a:xfrm flipH="1">
            <a:off x="-529350" y="1211236"/>
            <a:ext cx="812830" cy="3736396"/>
          </a:xfrm>
          <a:custGeom>
            <a:rect b="b" l="l" r="r" t="t"/>
            <a:pathLst>
              <a:path extrusionOk="0" h="100461" w="21840">
                <a:moveTo>
                  <a:pt x="21840" y="1"/>
                </a:moveTo>
                <a:cubicBezTo>
                  <a:pt x="19357" y="2209"/>
                  <a:pt x="17001" y="6810"/>
                  <a:pt x="15089" y="10537"/>
                </a:cubicBezTo>
                <a:cubicBezTo>
                  <a:pt x="14746" y="11214"/>
                  <a:pt x="14412" y="11861"/>
                  <a:pt x="14094" y="12464"/>
                </a:cubicBezTo>
                <a:cubicBezTo>
                  <a:pt x="12834" y="14867"/>
                  <a:pt x="11330" y="17218"/>
                  <a:pt x="9874" y="19490"/>
                </a:cubicBezTo>
                <a:cubicBezTo>
                  <a:pt x="8217" y="22073"/>
                  <a:pt x="6507" y="24741"/>
                  <a:pt x="5136" y="27510"/>
                </a:cubicBezTo>
                <a:cubicBezTo>
                  <a:pt x="2383" y="33074"/>
                  <a:pt x="0" y="37877"/>
                  <a:pt x="4395" y="43128"/>
                </a:cubicBezTo>
                <a:cubicBezTo>
                  <a:pt x="4860" y="43684"/>
                  <a:pt x="5317" y="44230"/>
                  <a:pt x="5766" y="44764"/>
                </a:cubicBezTo>
                <a:cubicBezTo>
                  <a:pt x="9430" y="49105"/>
                  <a:pt x="12591" y="52854"/>
                  <a:pt x="15042" y="58334"/>
                </a:cubicBezTo>
                <a:cubicBezTo>
                  <a:pt x="15343" y="59006"/>
                  <a:pt x="15736" y="59800"/>
                  <a:pt x="16154" y="60642"/>
                </a:cubicBezTo>
                <a:cubicBezTo>
                  <a:pt x="18006" y="64380"/>
                  <a:pt x="20548" y="69499"/>
                  <a:pt x="19421" y="72781"/>
                </a:cubicBezTo>
                <a:cubicBezTo>
                  <a:pt x="18737" y="74762"/>
                  <a:pt x="16906" y="74904"/>
                  <a:pt x="14783" y="75063"/>
                </a:cubicBezTo>
                <a:cubicBezTo>
                  <a:pt x="12564" y="75227"/>
                  <a:pt x="10045" y="75418"/>
                  <a:pt x="8508" y="77896"/>
                </a:cubicBezTo>
                <a:cubicBezTo>
                  <a:pt x="6004" y="81941"/>
                  <a:pt x="8953" y="84911"/>
                  <a:pt x="11802" y="87775"/>
                </a:cubicBezTo>
                <a:cubicBezTo>
                  <a:pt x="12686" y="88670"/>
                  <a:pt x="13602" y="89592"/>
                  <a:pt x="14306" y="90513"/>
                </a:cubicBezTo>
                <a:cubicBezTo>
                  <a:pt x="14952" y="91354"/>
                  <a:pt x="15604" y="92207"/>
                  <a:pt x="16264" y="93064"/>
                </a:cubicBezTo>
                <a:cubicBezTo>
                  <a:pt x="18133" y="95494"/>
                  <a:pt x="20029" y="97961"/>
                  <a:pt x="21840" y="100461"/>
                </a:cubicBezTo>
                <a:lnTo>
                  <a:pt x="2184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0"/>
          <p:cNvSpPr txBox="1"/>
          <p:nvPr>
            <p:ph type="title"/>
          </p:nvPr>
        </p:nvSpPr>
        <p:spPr>
          <a:xfrm>
            <a:off x="609041" y="539500"/>
            <a:ext cx="3465900" cy="83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"/>
          <p:cNvPicPr preferRelativeResize="0"/>
          <p:nvPr/>
        </p:nvPicPr>
        <p:blipFill rotWithShape="1">
          <a:blip r:embed="rId2">
            <a:alphaModFix/>
          </a:blip>
          <a:srcRect b="10581" l="4987" r="8566" t="17388"/>
          <a:stretch/>
        </p:blipFill>
        <p:spPr>
          <a:xfrm>
            <a:off x="0" y="0"/>
            <a:ext cx="91924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/>
          <p:nvPr/>
        </p:nvSpPr>
        <p:spPr>
          <a:xfrm flipH="1">
            <a:off x="-529350" y="-1237778"/>
            <a:ext cx="1427626" cy="1683816"/>
          </a:xfrm>
          <a:custGeom>
            <a:rect b="b" l="l" r="r" t="t"/>
            <a:pathLst>
              <a:path extrusionOk="0" h="45273" w="38359">
                <a:moveTo>
                  <a:pt x="19988" y="1"/>
                </a:moveTo>
                <a:cubicBezTo>
                  <a:pt x="19209" y="4438"/>
                  <a:pt x="16536" y="7207"/>
                  <a:pt x="13279" y="10562"/>
                </a:cubicBezTo>
                <a:cubicBezTo>
                  <a:pt x="12872" y="10982"/>
                  <a:pt x="12460" y="11410"/>
                  <a:pt x="12040" y="11850"/>
                </a:cubicBezTo>
                <a:cubicBezTo>
                  <a:pt x="8081" y="15984"/>
                  <a:pt x="5332" y="20564"/>
                  <a:pt x="3861" y="25461"/>
                </a:cubicBezTo>
                <a:cubicBezTo>
                  <a:pt x="2898" y="28664"/>
                  <a:pt x="1" y="39427"/>
                  <a:pt x="3136" y="43420"/>
                </a:cubicBezTo>
                <a:cubicBezTo>
                  <a:pt x="4099" y="44647"/>
                  <a:pt x="5232" y="45272"/>
                  <a:pt x="6508" y="45272"/>
                </a:cubicBezTo>
                <a:cubicBezTo>
                  <a:pt x="6540" y="45272"/>
                  <a:pt x="6571" y="45272"/>
                  <a:pt x="6603" y="45267"/>
                </a:cubicBezTo>
                <a:cubicBezTo>
                  <a:pt x="10642" y="45172"/>
                  <a:pt x="15064" y="38946"/>
                  <a:pt x="17181" y="35960"/>
                </a:cubicBezTo>
                <a:cubicBezTo>
                  <a:pt x="17362" y="35706"/>
                  <a:pt x="17526" y="35478"/>
                  <a:pt x="17663" y="35283"/>
                </a:cubicBezTo>
                <a:cubicBezTo>
                  <a:pt x="21311" y="30232"/>
                  <a:pt x="24758" y="25461"/>
                  <a:pt x="30877" y="22137"/>
                </a:cubicBezTo>
                <a:cubicBezTo>
                  <a:pt x="31715" y="21680"/>
                  <a:pt x="32593" y="21231"/>
                  <a:pt x="33440" y="20791"/>
                </a:cubicBezTo>
                <a:cubicBezTo>
                  <a:pt x="35102" y="19940"/>
                  <a:pt x="36781" y="19071"/>
                  <a:pt x="38359" y="18091"/>
                </a:cubicBezTo>
                <a:lnTo>
                  <a:pt x="3835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/>
          <p:nvPr/>
        </p:nvSpPr>
        <p:spPr>
          <a:xfrm flipH="1">
            <a:off x="-464703" y="4582105"/>
            <a:ext cx="2635446" cy="1315127"/>
          </a:xfrm>
          <a:custGeom>
            <a:rect b="b" l="l" r="r" t="t"/>
            <a:pathLst>
              <a:path extrusionOk="0" h="35360" w="70812">
                <a:moveTo>
                  <a:pt x="13402" y="1"/>
                </a:moveTo>
                <a:cubicBezTo>
                  <a:pt x="10286" y="1"/>
                  <a:pt x="7833" y="864"/>
                  <a:pt x="5931" y="2626"/>
                </a:cubicBezTo>
                <a:cubicBezTo>
                  <a:pt x="1281" y="6914"/>
                  <a:pt x="990" y="15877"/>
                  <a:pt x="710" y="24544"/>
                </a:cubicBezTo>
                <a:cubicBezTo>
                  <a:pt x="589" y="28239"/>
                  <a:pt x="462" y="31993"/>
                  <a:pt x="1" y="35360"/>
                </a:cubicBezTo>
                <a:lnTo>
                  <a:pt x="70543" y="35360"/>
                </a:lnTo>
                <a:cubicBezTo>
                  <a:pt x="70812" y="29965"/>
                  <a:pt x="69192" y="23802"/>
                  <a:pt x="66037" y="18312"/>
                </a:cubicBezTo>
                <a:cubicBezTo>
                  <a:pt x="62569" y="12283"/>
                  <a:pt x="57778" y="7888"/>
                  <a:pt x="52552" y="5940"/>
                </a:cubicBezTo>
                <a:cubicBezTo>
                  <a:pt x="48942" y="4595"/>
                  <a:pt x="45029" y="4494"/>
                  <a:pt x="41243" y="4398"/>
                </a:cubicBezTo>
                <a:cubicBezTo>
                  <a:pt x="38628" y="4330"/>
                  <a:pt x="35923" y="4261"/>
                  <a:pt x="33392" y="3775"/>
                </a:cubicBezTo>
                <a:cubicBezTo>
                  <a:pt x="31216" y="3350"/>
                  <a:pt x="29051" y="2810"/>
                  <a:pt x="26955" y="2292"/>
                </a:cubicBezTo>
                <a:cubicBezTo>
                  <a:pt x="22872" y="1280"/>
                  <a:pt x="18657" y="227"/>
                  <a:pt x="14242" y="21"/>
                </a:cubicBezTo>
                <a:cubicBezTo>
                  <a:pt x="13957" y="8"/>
                  <a:pt x="13677" y="1"/>
                  <a:pt x="1340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/>
          <p:nvPr/>
        </p:nvSpPr>
        <p:spPr>
          <a:xfrm flipH="1">
            <a:off x="7289228" y="-994390"/>
            <a:ext cx="1903266" cy="2159545"/>
          </a:xfrm>
          <a:custGeom>
            <a:rect b="b" l="l" r="r" t="t"/>
            <a:pathLst>
              <a:path extrusionOk="0" h="58064" w="51139">
                <a:moveTo>
                  <a:pt x="46532" y="1"/>
                </a:moveTo>
                <a:cubicBezTo>
                  <a:pt x="43371" y="1"/>
                  <a:pt x="39422" y="1240"/>
                  <a:pt x="37743" y="2081"/>
                </a:cubicBezTo>
                <a:cubicBezTo>
                  <a:pt x="36134" y="2881"/>
                  <a:pt x="34550" y="3796"/>
                  <a:pt x="33015" y="4680"/>
                </a:cubicBezTo>
                <a:cubicBezTo>
                  <a:pt x="31459" y="5575"/>
                  <a:pt x="29849" y="6503"/>
                  <a:pt x="28229" y="7307"/>
                </a:cubicBezTo>
                <a:cubicBezTo>
                  <a:pt x="27552" y="7646"/>
                  <a:pt x="26826" y="8037"/>
                  <a:pt x="26059" y="8455"/>
                </a:cubicBezTo>
                <a:cubicBezTo>
                  <a:pt x="23353" y="9926"/>
                  <a:pt x="20295" y="11601"/>
                  <a:pt x="17668" y="11601"/>
                </a:cubicBezTo>
                <a:cubicBezTo>
                  <a:pt x="17581" y="11601"/>
                  <a:pt x="17494" y="11599"/>
                  <a:pt x="17408" y="11595"/>
                </a:cubicBezTo>
                <a:cubicBezTo>
                  <a:pt x="14660" y="11473"/>
                  <a:pt x="12712" y="9450"/>
                  <a:pt x="10833" y="7487"/>
                </a:cubicBezTo>
                <a:cubicBezTo>
                  <a:pt x="10080" y="6703"/>
                  <a:pt x="9303" y="5893"/>
                  <a:pt x="8487" y="5220"/>
                </a:cubicBezTo>
                <a:cubicBezTo>
                  <a:pt x="7439" y="4358"/>
                  <a:pt x="4781" y="2346"/>
                  <a:pt x="2732" y="2346"/>
                </a:cubicBezTo>
                <a:cubicBezTo>
                  <a:pt x="1768" y="2346"/>
                  <a:pt x="561" y="2811"/>
                  <a:pt x="260" y="5025"/>
                </a:cubicBezTo>
                <a:cubicBezTo>
                  <a:pt x="0" y="6952"/>
                  <a:pt x="455" y="8529"/>
                  <a:pt x="942" y="10208"/>
                </a:cubicBezTo>
                <a:cubicBezTo>
                  <a:pt x="1027" y="10499"/>
                  <a:pt x="1112" y="10796"/>
                  <a:pt x="1191" y="11097"/>
                </a:cubicBezTo>
                <a:cubicBezTo>
                  <a:pt x="1340" y="11622"/>
                  <a:pt x="1457" y="12189"/>
                  <a:pt x="1584" y="12786"/>
                </a:cubicBezTo>
                <a:cubicBezTo>
                  <a:pt x="1821" y="13924"/>
                  <a:pt x="2070" y="15100"/>
                  <a:pt x="2510" y="16079"/>
                </a:cubicBezTo>
                <a:lnTo>
                  <a:pt x="3023" y="17614"/>
                </a:lnTo>
                <a:lnTo>
                  <a:pt x="3055" y="17646"/>
                </a:lnTo>
                <a:cubicBezTo>
                  <a:pt x="4665" y="19246"/>
                  <a:pt x="5623" y="22474"/>
                  <a:pt x="6390" y="25074"/>
                </a:cubicBezTo>
                <a:cubicBezTo>
                  <a:pt x="6603" y="25784"/>
                  <a:pt x="6803" y="26457"/>
                  <a:pt x="6999" y="27049"/>
                </a:cubicBezTo>
                <a:cubicBezTo>
                  <a:pt x="7576" y="28781"/>
                  <a:pt x="7889" y="30596"/>
                  <a:pt x="8191" y="32360"/>
                </a:cubicBezTo>
                <a:cubicBezTo>
                  <a:pt x="8545" y="34408"/>
                  <a:pt x="8905" y="36526"/>
                  <a:pt x="9689" y="38580"/>
                </a:cubicBezTo>
                <a:cubicBezTo>
                  <a:pt x="11070" y="42207"/>
                  <a:pt x="12956" y="45235"/>
                  <a:pt x="14930" y="48275"/>
                </a:cubicBezTo>
                <a:cubicBezTo>
                  <a:pt x="15395" y="48994"/>
                  <a:pt x="15867" y="49857"/>
                  <a:pt x="16365" y="50773"/>
                </a:cubicBezTo>
                <a:cubicBezTo>
                  <a:pt x="18012" y="53802"/>
                  <a:pt x="19886" y="57238"/>
                  <a:pt x="22845" y="57905"/>
                </a:cubicBezTo>
                <a:cubicBezTo>
                  <a:pt x="23312" y="58010"/>
                  <a:pt x="23761" y="58064"/>
                  <a:pt x="24179" y="58064"/>
                </a:cubicBezTo>
                <a:cubicBezTo>
                  <a:pt x="25402" y="58064"/>
                  <a:pt x="26408" y="57607"/>
                  <a:pt x="27176" y="56713"/>
                </a:cubicBezTo>
                <a:cubicBezTo>
                  <a:pt x="30315" y="53055"/>
                  <a:pt x="28764" y="42953"/>
                  <a:pt x="28018" y="38103"/>
                </a:cubicBezTo>
                <a:cubicBezTo>
                  <a:pt x="27933" y="37548"/>
                  <a:pt x="27859" y="37066"/>
                  <a:pt x="27806" y="36685"/>
                </a:cubicBezTo>
                <a:cubicBezTo>
                  <a:pt x="27239" y="32576"/>
                  <a:pt x="27620" y="28028"/>
                  <a:pt x="28801" y="24815"/>
                </a:cubicBezTo>
                <a:cubicBezTo>
                  <a:pt x="29712" y="22332"/>
                  <a:pt x="32682" y="20299"/>
                  <a:pt x="35070" y="18669"/>
                </a:cubicBezTo>
                <a:cubicBezTo>
                  <a:pt x="35351" y="18472"/>
                  <a:pt x="35625" y="18288"/>
                  <a:pt x="35884" y="18107"/>
                </a:cubicBezTo>
                <a:cubicBezTo>
                  <a:pt x="36075" y="17975"/>
                  <a:pt x="36324" y="17800"/>
                  <a:pt x="36627" y="17599"/>
                </a:cubicBezTo>
                <a:cubicBezTo>
                  <a:pt x="40184" y="15175"/>
                  <a:pt x="51017" y="7793"/>
                  <a:pt x="51122" y="3156"/>
                </a:cubicBezTo>
                <a:cubicBezTo>
                  <a:pt x="51138" y="2229"/>
                  <a:pt x="50741" y="1452"/>
                  <a:pt x="49931" y="842"/>
                </a:cubicBezTo>
                <a:cubicBezTo>
                  <a:pt x="49189" y="287"/>
                  <a:pt x="48046" y="1"/>
                  <a:pt x="465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3"/>
          <p:cNvSpPr txBox="1"/>
          <p:nvPr>
            <p:ph type="ctrTitle"/>
          </p:nvPr>
        </p:nvSpPr>
        <p:spPr>
          <a:xfrm>
            <a:off x="3315151" y="1728750"/>
            <a:ext cx="4343100" cy="65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b="1" sz="4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hasCustomPrompt="1" idx="2" type="title"/>
          </p:nvPr>
        </p:nvSpPr>
        <p:spPr>
          <a:xfrm>
            <a:off x="36675" y="1456650"/>
            <a:ext cx="3147300" cy="2230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19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/>
          <p:nvPr>
            <p:ph idx="1" type="subTitle"/>
          </p:nvPr>
        </p:nvSpPr>
        <p:spPr>
          <a:xfrm>
            <a:off x="3315150" y="2361925"/>
            <a:ext cx="4574100" cy="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_1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1"/>
          <p:cNvPicPr preferRelativeResize="0"/>
          <p:nvPr/>
        </p:nvPicPr>
        <p:blipFill rotWithShape="1">
          <a:blip r:embed="rId2">
            <a:alphaModFix amt="50000"/>
          </a:blip>
          <a:srcRect b="4988" l="8636" r="4565" t="21654"/>
          <a:stretch/>
        </p:blipFill>
        <p:spPr>
          <a:xfrm rot="10800000">
            <a:off x="-43401" y="-33902"/>
            <a:ext cx="9229676" cy="5231652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1"/>
          <p:cNvSpPr/>
          <p:nvPr/>
        </p:nvSpPr>
        <p:spPr>
          <a:xfrm rot="10800000">
            <a:off x="-529350" y="4925131"/>
            <a:ext cx="1524317" cy="1818676"/>
          </a:xfrm>
          <a:custGeom>
            <a:rect b="b" l="l" r="r" t="t"/>
            <a:pathLst>
              <a:path extrusionOk="0" h="48899" w="40957">
                <a:moveTo>
                  <a:pt x="21103" y="1"/>
                </a:moveTo>
                <a:cubicBezTo>
                  <a:pt x="20277" y="2108"/>
                  <a:pt x="18620" y="4162"/>
                  <a:pt x="17286" y="5809"/>
                </a:cubicBezTo>
                <a:lnTo>
                  <a:pt x="16932" y="6249"/>
                </a:lnTo>
                <a:cubicBezTo>
                  <a:pt x="15496" y="8028"/>
                  <a:pt x="14337" y="9902"/>
                  <a:pt x="13215" y="11712"/>
                </a:cubicBezTo>
                <a:cubicBezTo>
                  <a:pt x="12500" y="12871"/>
                  <a:pt x="11759" y="14068"/>
                  <a:pt x="10948" y="15232"/>
                </a:cubicBezTo>
                <a:cubicBezTo>
                  <a:pt x="7136" y="20734"/>
                  <a:pt x="2547" y="27982"/>
                  <a:pt x="873" y="35224"/>
                </a:cubicBezTo>
                <a:cubicBezTo>
                  <a:pt x="133" y="38433"/>
                  <a:pt x="0" y="44134"/>
                  <a:pt x="2674" y="46687"/>
                </a:cubicBezTo>
                <a:cubicBezTo>
                  <a:pt x="4314" y="48253"/>
                  <a:pt x="6125" y="48899"/>
                  <a:pt x="7883" y="48899"/>
                </a:cubicBezTo>
                <a:cubicBezTo>
                  <a:pt x="10059" y="48899"/>
                  <a:pt x="12150" y="47904"/>
                  <a:pt x="13728" y="46432"/>
                </a:cubicBezTo>
                <a:cubicBezTo>
                  <a:pt x="17360" y="43054"/>
                  <a:pt x="20451" y="38951"/>
                  <a:pt x="23444" y="34980"/>
                </a:cubicBezTo>
                <a:cubicBezTo>
                  <a:pt x="24905" y="33042"/>
                  <a:pt x="26413" y="31041"/>
                  <a:pt x="27954" y="29172"/>
                </a:cubicBezTo>
                <a:cubicBezTo>
                  <a:pt x="31215" y="25206"/>
                  <a:pt x="36266" y="22496"/>
                  <a:pt x="40957" y="20151"/>
                </a:cubicBezTo>
                <a:lnTo>
                  <a:pt x="409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1"/>
          <p:cNvSpPr/>
          <p:nvPr/>
        </p:nvSpPr>
        <p:spPr>
          <a:xfrm rot="10800000">
            <a:off x="7764124" y="-391203"/>
            <a:ext cx="2339715" cy="1884953"/>
          </a:xfrm>
          <a:custGeom>
            <a:rect b="b" l="l" r="r" t="t"/>
            <a:pathLst>
              <a:path extrusionOk="0" h="50681" w="62866">
                <a:moveTo>
                  <a:pt x="9773" y="1"/>
                </a:moveTo>
                <a:cubicBezTo>
                  <a:pt x="6741" y="1"/>
                  <a:pt x="2655" y="1865"/>
                  <a:pt x="1" y="4383"/>
                </a:cubicBezTo>
                <a:lnTo>
                  <a:pt x="1" y="50681"/>
                </a:lnTo>
                <a:lnTo>
                  <a:pt x="62866" y="50681"/>
                </a:lnTo>
                <a:cubicBezTo>
                  <a:pt x="61483" y="48093"/>
                  <a:pt x="59885" y="45530"/>
                  <a:pt x="57624" y="43189"/>
                </a:cubicBezTo>
                <a:cubicBezTo>
                  <a:pt x="53167" y="38578"/>
                  <a:pt x="49349" y="35184"/>
                  <a:pt x="44102" y="32516"/>
                </a:cubicBezTo>
                <a:cubicBezTo>
                  <a:pt x="42710" y="31807"/>
                  <a:pt x="41159" y="31230"/>
                  <a:pt x="39518" y="30621"/>
                </a:cubicBezTo>
                <a:cubicBezTo>
                  <a:pt x="36140" y="29366"/>
                  <a:pt x="32646" y="28069"/>
                  <a:pt x="30433" y="25539"/>
                </a:cubicBezTo>
                <a:cubicBezTo>
                  <a:pt x="28463" y="23284"/>
                  <a:pt x="27229" y="20112"/>
                  <a:pt x="26039" y="17041"/>
                </a:cubicBezTo>
                <a:cubicBezTo>
                  <a:pt x="25149" y="14754"/>
                  <a:pt x="24228" y="12393"/>
                  <a:pt x="22999" y="10375"/>
                </a:cubicBezTo>
                <a:cubicBezTo>
                  <a:pt x="18885" y="3620"/>
                  <a:pt x="14672" y="227"/>
                  <a:pt x="10124" y="9"/>
                </a:cubicBezTo>
                <a:cubicBezTo>
                  <a:pt x="10009" y="4"/>
                  <a:pt x="9892" y="1"/>
                  <a:pt x="97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1"/>
          <p:cNvSpPr txBox="1"/>
          <p:nvPr>
            <p:ph type="title"/>
          </p:nvPr>
        </p:nvSpPr>
        <p:spPr>
          <a:xfrm>
            <a:off x="622436" y="539500"/>
            <a:ext cx="3465900" cy="83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2_1_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2"/>
          <p:cNvPicPr preferRelativeResize="0"/>
          <p:nvPr/>
        </p:nvPicPr>
        <p:blipFill rotWithShape="1">
          <a:blip r:embed="rId2">
            <a:alphaModFix amt="50000"/>
          </a:blip>
          <a:srcRect b="22421" l="4987" r="9028" t="5459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2"/>
          <p:cNvSpPr/>
          <p:nvPr/>
        </p:nvSpPr>
        <p:spPr>
          <a:xfrm>
            <a:off x="-530541" y="1856489"/>
            <a:ext cx="1124006" cy="1615084"/>
          </a:xfrm>
          <a:custGeom>
            <a:rect b="b" l="l" r="r" t="t"/>
            <a:pathLst>
              <a:path extrusionOk="0" h="43425" w="30201">
                <a:moveTo>
                  <a:pt x="1643" y="1"/>
                </a:moveTo>
                <a:cubicBezTo>
                  <a:pt x="1118" y="1"/>
                  <a:pt x="568" y="86"/>
                  <a:pt x="1" y="255"/>
                </a:cubicBezTo>
                <a:lnTo>
                  <a:pt x="1" y="41254"/>
                </a:lnTo>
                <a:cubicBezTo>
                  <a:pt x="1685" y="42716"/>
                  <a:pt x="4050" y="43425"/>
                  <a:pt x="7207" y="43425"/>
                </a:cubicBezTo>
                <a:cubicBezTo>
                  <a:pt x="9006" y="43425"/>
                  <a:pt x="10828" y="43192"/>
                  <a:pt x="12368" y="42965"/>
                </a:cubicBezTo>
                <a:lnTo>
                  <a:pt x="12803" y="42901"/>
                </a:lnTo>
                <a:cubicBezTo>
                  <a:pt x="17748" y="42176"/>
                  <a:pt x="26027" y="40963"/>
                  <a:pt x="28129" y="35272"/>
                </a:cubicBezTo>
                <a:cubicBezTo>
                  <a:pt x="30200" y="29676"/>
                  <a:pt x="24165" y="26441"/>
                  <a:pt x="19754" y="24079"/>
                </a:cubicBezTo>
                <a:cubicBezTo>
                  <a:pt x="18970" y="23661"/>
                  <a:pt x="18229" y="23265"/>
                  <a:pt x="17583" y="22884"/>
                </a:cubicBezTo>
                <a:cubicBezTo>
                  <a:pt x="11833" y="19495"/>
                  <a:pt x="10796" y="16372"/>
                  <a:pt x="9165" y="10187"/>
                </a:cubicBezTo>
                <a:cubicBezTo>
                  <a:pt x="7916" y="5444"/>
                  <a:pt x="5931" y="1"/>
                  <a:pt x="16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2"/>
          <p:cNvSpPr/>
          <p:nvPr/>
        </p:nvSpPr>
        <p:spPr>
          <a:xfrm>
            <a:off x="8508325" y="3205721"/>
            <a:ext cx="1162451" cy="638818"/>
          </a:xfrm>
          <a:custGeom>
            <a:rect b="b" l="l" r="r" t="t"/>
            <a:pathLst>
              <a:path extrusionOk="0" h="17176" w="31234">
                <a:moveTo>
                  <a:pt x="12993" y="0"/>
                </a:moveTo>
                <a:cubicBezTo>
                  <a:pt x="10452" y="0"/>
                  <a:pt x="8382" y="493"/>
                  <a:pt x="6842" y="1462"/>
                </a:cubicBezTo>
                <a:cubicBezTo>
                  <a:pt x="3988" y="3257"/>
                  <a:pt x="12" y="8181"/>
                  <a:pt x="7" y="12125"/>
                </a:cubicBezTo>
                <a:cubicBezTo>
                  <a:pt x="1" y="13914"/>
                  <a:pt x="790" y="15323"/>
                  <a:pt x="2341" y="16308"/>
                </a:cubicBezTo>
                <a:cubicBezTo>
                  <a:pt x="3263" y="16890"/>
                  <a:pt x="4216" y="17176"/>
                  <a:pt x="5259" y="17176"/>
                </a:cubicBezTo>
                <a:cubicBezTo>
                  <a:pt x="7583" y="17176"/>
                  <a:pt x="9848" y="15741"/>
                  <a:pt x="12040" y="14353"/>
                </a:cubicBezTo>
                <a:cubicBezTo>
                  <a:pt x="13714" y="13295"/>
                  <a:pt x="15297" y="12294"/>
                  <a:pt x="16780" y="12003"/>
                </a:cubicBezTo>
                <a:cubicBezTo>
                  <a:pt x="17007" y="11961"/>
                  <a:pt x="17282" y="11939"/>
                  <a:pt x="17589" y="11939"/>
                </a:cubicBezTo>
                <a:cubicBezTo>
                  <a:pt x="18632" y="11939"/>
                  <a:pt x="20008" y="12183"/>
                  <a:pt x="21470" y="12437"/>
                </a:cubicBezTo>
                <a:cubicBezTo>
                  <a:pt x="23190" y="12739"/>
                  <a:pt x="24975" y="13051"/>
                  <a:pt x="26564" y="13051"/>
                </a:cubicBezTo>
                <a:cubicBezTo>
                  <a:pt x="28331" y="13051"/>
                  <a:pt x="29543" y="12650"/>
                  <a:pt x="30280" y="11824"/>
                </a:cubicBezTo>
                <a:cubicBezTo>
                  <a:pt x="30973" y="11050"/>
                  <a:pt x="31233" y="9880"/>
                  <a:pt x="31058" y="8350"/>
                </a:cubicBezTo>
                <a:lnTo>
                  <a:pt x="31053" y="8281"/>
                </a:lnTo>
                <a:lnTo>
                  <a:pt x="25012" y="2998"/>
                </a:lnTo>
                <a:lnTo>
                  <a:pt x="24975" y="2971"/>
                </a:lnTo>
                <a:cubicBezTo>
                  <a:pt x="22174" y="1493"/>
                  <a:pt x="17383" y="0"/>
                  <a:pt x="1299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2"/>
          <p:cNvSpPr txBox="1"/>
          <p:nvPr>
            <p:ph type="title"/>
          </p:nvPr>
        </p:nvSpPr>
        <p:spPr>
          <a:xfrm>
            <a:off x="615739" y="539500"/>
            <a:ext cx="3465900" cy="83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4"/>
          <p:cNvPicPr preferRelativeResize="0"/>
          <p:nvPr/>
        </p:nvPicPr>
        <p:blipFill rotWithShape="1">
          <a:blip r:embed="rId2">
            <a:alphaModFix amt="50000"/>
          </a:blip>
          <a:srcRect b="4833" l="8743" r="4254" t="21814"/>
          <a:stretch/>
        </p:blipFill>
        <p:spPr>
          <a:xfrm rot="10800000">
            <a:off x="-29723" y="-18225"/>
            <a:ext cx="9156623" cy="5177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4"/>
          <p:cNvSpPr/>
          <p:nvPr/>
        </p:nvSpPr>
        <p:spPr>
          <a:xfrm rot="10800000">
            <a:off x="-529350" y="4925131"/>
            <a:ext cx="1524317" cy="1818676"/>
          </a:xfrm>
          <a:custGeom>
            <a:rect b="b" l="l" r="r" t="t"/>
            <a:pathLst>
              <a:path extrusionOk="0" h="48899" w="40957">
                <a:moveTo>
                  <a:pt x="21103" y="1"/>
                </a:moveTo>
                <a:cubicBezTo>
                  <a:pt x="20277" y="2108"/>
                  <a:pt x="18620" y="4162"/>
                  <a:pt x="17286" y="5809"/>
                </a:cubicBezTo>
                <a:lnTo>
                  <a:pt x="16932" y="6249"/>
                </a:lnTo>
                <a:cubicBezTo>
                  <a:pt x="15496" y="8028"/>
                  <a:pt x="14337" y="9902"/>
                  <a:pt x="13215" y="11712"/>
                </a:cubicBezTo>
                <a:cubicBezTo>
                  <a:pt x="12500" y="12871"/>
                  <a:pt x="11759" y="14068"/>
                  <a:pt x="10948" y="15232"/>
                </a:cubicBezTo>
                <a:cubicBezTo>
                  <a:pt x="7136" y="20734"/>
                  <a:pt x="2547" y="27982"/>
                  <a:pt x="873" y="35224"/>
                </a:cubicBezTo>
                <a:cubicBezTo>
                  <a:pt x="133" y="38433"/>
                  <a:pt x="0" y="44134"/>
                  <a:pt x="2674" y="46687"/>
                </a:cubicBezTo>
                <a:cubicBezTo>
                  <a:pt x="4314" y="48253"/>
                  <a:pt x="6125" y="48899"/>
                  <a:pt x="7883" y="48899"/>
                </a:cubicBezTo>
                <a:cubicBezTo>
                  <a:pt x="10059" y="48899"/>
                  <a:pt x="12150" y="47904"/>
                  <a:pt x="13728" y="46432"/>
                </a:cubicBezTo>
                <a:cubicBezTo>
                  <a:pt x="17360" y="43054"/>
                  <a:pt x="20451" y="38951"/>
                  <a:pt x="23444" y="34980"/>
                </a:cubicBezTo>
                <a:cubicBezTo>
                  <a:pt x="24905" y="33042"/>
                  <a:pt x="26413" y="31041"/>
                  <a:pt x="27954" y="29172"/>
                </a:cubicBezTo>
                <a:cubicBezTo>
                  <a:pt x="31215" y="25206"/>
                  <a:pt x="36266" y="22496"/>
                  <a:pt x="40957" y="20151"/>
                </a:cubicBezTo>
                <a:lnTo>
                  <a:pt x="409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/>
          <p:nvPr/>
        </p:nvSpPr>
        <p:spPr>
          <a:xfrm rot="10800000">
            <a:off x="7764124" y="-391203"/>
            <a:ext cx="2339715" cy="1884953"/>
          </a:xfrm>
          <a:custGeom>
            <a:rect b="b" l="l" r="r" t="t"/>
            <a:pathLst>
              <a:path extrusionOk="0" h="50681" w="62866">
                <a:moveTo>
                  <a:pt x="9773" y="1"/>
                </a:moveTo>
                <a:cubicBezTo>
                  <a:pt x="6741" y="1"/>
                  <a:pt x="2655" y="1865"/>
                  <a:pt x="1" y="4383"/>
                </a:cubicBezTo>
                <a:lnTo>
                  <a:pt x="1" y="50681"/>
                </a:lnTo>
                <a:lnTo>
                  <a:pt x="62866" y="50681"/>
                </a:lnTo>
                <a:cubicBezTo>
                  <a:pt x="61483" y="48093"/>
                  <a:pt x="59885" y="45530"/>
                  <a:pt x="57624" y="43189"/>
                </a:cubicBezTo>
                <a:cubicBezTo>
                  <a:pt x="53167" y="38578"/>
                  <a:pt x="49349" y="35184"/>
                  <a:pt x="44102" y="32516"/>
                </a:cubicBezTo>
                <a:cubicBezTo>
                  <a:pt x="42710" y="31807"/>
                  <a:pt x="41159" y="31230"/>
                  <a:pt x="39518" y="30621"/>
                </a:cubicBezTo>
                <a:cubicBezTo>
                  <a:pt x="36140" y="29366"/>
                  <a:pt x="32646" y="28069"/>
                  <a:pt x="30433" y="25539"/>
                </a:cubicBezTo>
                <a:cubicBezTo>
                  <a:pt x="28463" y="23284"/>
                  <a:pt x="27229" y="20112"/>
                  <a:pt x="26039" y="17041"/>
                </a:cubicBezTo>
                <a:cubicBezTo>
                  <a:pt x="25149" y="14754"/>
                  <a:pt x="24228" y="12393"/>
                  <a:pt x="22999" y="10375"/>
                </a:cubicBezTo>
                <a:cubicBezTo>
                  <a:pt x="18885" y="3620"/>
                  <a:pt x="14672" y="227"/>
                  <a:pt x="10124" y="9"/>
                </a:cubicBezTo>
                <a:cubicBezTo>
                  <a:pt x="10009" y="4"/>
                  <a:pt x="9892" y="1"/>
                  <a:pt x="97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4"/>
          <p:cNvSpPr txBox="1"/>
          <p:nvPr>
            <p:ph type="title"/>
          </p:nvPr>
        </p:nvSpPr>
        <p:spPr>
          <a:xfrm>
            <a:off x="622436" y="539500"/>
            <a:ext cx="3465900" cy="83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" type="subTitle"/>
          </p:nvPr>
        </p:nvSpPr>
        <p:spPr>
          <a:xfrm>
            <a:off x="713225" y="1371703"/>
            <a:ext cx="7717500" cy="32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200"/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5"/>
          <p:cNvPicPr preferRelativeResize="0"/>
          <p:nvPr/>
        </p:nvPicPr>
        <p:blipFill rotWithShape="1">
          <a:blip r:embed="rId2">
            <a:alphaModFix amt="50000"/>
          </a:blip>
          <a:srcRect b="22421" l="4987" r="9028" t="5459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5"/>
          <p:cNvSpPr/>
          <p:nvPr/>
        </p:nvSpPr>
        <p:spPr>
          <a:xfrm>
            <a:off x="-530541" y="1856489"/>
            <a:ext cx="1124006" cy="1615084"/>
          </a:xfrm>
          <a:custGeom>
            <a:rect b="b" l="l" r="r" t="t"/>
            <a:pathLst>
              <a:path extrusionOk="0" h="43425" w="30201">
                <a:moveTo>
                  <a:pt x="1643" y="1"/>
                </a:moveTo>
                <a:cubicBezTo>
                  <a:pt x="1118" y="1"/>
                  <a:pt x="568" y="86"/>
                  <a:pt x="1" y="255"/>
                </a:cubicBezTo>
                <a:lnTo>
                  <a:pt x="1" y="41254"/>
                </a:lnTo>
                <a:cubicBezTo>
                  <a:pt x="1685" y="42716"/>
                  <a:pt x="4050" y="43425"/>
                  <a:pt x="7207" y="43425"/>
                </a:cubicBezTo>
                <a:cubicBezTo>
                  <a:pt x="9006" y="43425"/>
                  <a:pt x="10828" y="43192"/>
                  <a:pt x="12368" y="42965"/>
                </a:cubicBezTo>
                <a:lnTo>
                  <a:pt x="12803" y="42901"/>
                </a:lnTo>
                <a:cubicBezTo>
                  <a:pt x="17748" y="42176"/>
                  <a:pt x="26027" y="40963"/>
                  <a:pt x="28129" y="35272"/>
                </a:cubicBezTo>
                <a:cubicBezTo>
                  <a:pt x="30200" y="29676"/>
                  <a:pt x="24165" y="26441"/>
                  <a:pt x="19754" y="24079"/>
                </a:cubicBezTo>
                <a:cubicBezTo>
                  <a:pt x="18970" y="23661"/>
                  <a:pt x="18229" y="23265"/>
                  <a:pt x="17583" y="22884"/>
                </a:cubicBezTo>
                <a:cubicBezTo>
                  <a:pt x="11833" y="19495"/>
                  <a:pt x="10796" y="16372"/>
                  <a:pt x="9165" y="10187"/>
                </a:cubicBezTo>
                <a:cubicBezTo>
                  <a:pt x="7916" y="5444"/>
                  <a:pt x="5931" y="1"/>
                  <a:pt x="16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5"/>
          <p:cNvSpPr/>
          <p:nvPr/>
        </p:nvSpPr>
        <p:spPr>
          <a:xfrm>
            <a:off x="8508325" y="3205721"/>
            <a:ext cx="1162451" cy="638818"/>
          </a:xfrm>
          <a:custGeom>
            <a:rect b="b" l="l" r="r" t="t"/>
            <a:pathLst>
              <a:path extrusionOk="0" h="17176" w="31234">
                <a:moveTo>
                  <a:pt x="12993" y="0"/>
                </a:moveTo>
                <a:cubicBezTo>
                  <a:pt x="10452" y="0"/>
                  <a:pt x="8382" y="493"/>
                  <a:pt x="6842" y="1462"/>
                </a:cubicBezTo>
                <a:cubicBezTo>
                  <a:pt x="3988" y="3257"/>
                  <a:pt x="12" y="8181"/>
                  <a:pt x="7" y="12125"/>
                </a:cubicBezTo>
                <a:cubicBezTo>
                  <a:pt x="1" y="13914"/>
                  <a:pt x="790" y="15323"/>
                  <a:pt x="2341" y="16308"/>
                </a:cubicBezTo>
                <a:cubicBezTo>
                  <a:pt x="3263" y="16890"/>
                  <a:pt x="4216" y="17176"/>
                  <a:pt x="5259" y="17176"/>
                </a:cubicBezTo>
                <a:cubicBezTo>
                  <a:pt x="7583" y="17176"/>
                  <a:pt x="9848" y="15741"/>
                  <a:pt x="12040" y="14353"/>
                </a:cubicBezTo>
                <a:cubicBezTo>
                  <a:pt x="13714" y="13295"/>
                  <a:pt x="15297" y="12294"/>
                  <a:pt x="16780" y="12003"/>
                </a:cubicBezTo>
                <a:cubicBezTo>
                  <a:pt x="17007" y="11961"/>
                  <a:pt x="17282" y="11939"/>
                  <a:pt x="17589" y="11939"/>
                </a:cubicBezTo>
                <a:cubicBezTo>
                  <a:pt x="18632" y="11939"/>
                  <a:pt x="20008" y="12183"/>
                  <a:pt x="21470" y="12437"/>
                </a:cubicBezTo>
                <a:cubicBezTo>
                  <a:pt x="23190" y="12739"/>
                  <a:pt x="24975" y="13051"/>
                  <a:pt x="26564" y="13051"/>
                </a:cubicBezTo>
                <a:cubicBezTo>
                  <a:pt x="28331" y="13051"/>
                  <a:pt x="29543" y="12650"/>
                  <a:pt x="30280" y="11824"/>
                </a:cubicBezTo>
                <a:cubicBezTo>
                  <a:pt x="30973" y="11050"/>
                  <a:pt x="31233" y="9880"/>
                  <a:pt x="31058" y="8350"/>
                </a:cubicBezTo>
                <a:lnTo>
                  <a:pt x="31053" y="8281"/>
                </a:lnTo>
                <a:lnTo>
                  <a:pt x="25012" y="2998"/>
                </a:lnTo>
                <a:lnTo>
                  <a:pt x="24975" y="2971"/>
                </a:lnTo>
                <a:cubicBezTo>
                  <a:pt x="22174" y="1493"/>
                  <a:pt x="17383" y="0"/>
                  <a:pt x="1299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5"/>
          <p:cNvSpPr txBox="1"/>
          <p:nvPr>
            <p:ph idx="1" type="subTitle"/>
          </p:nvPr>
        </p:nvSpPr>
        <p:spPr>
          <a:xfrm>
            <a:off x="5042925" y="2039675"/>
            <a:ext cx="2916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b="1" sz="4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b="1" sz="1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b="1" sz="1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b="1" sz="1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b="1" sz="1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b="1" sz="1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b="1" sz="1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b="1" sz="1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b="1" sz="1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2" type="subTitle"/>
          </p:nvPr>
        </p:nvSpPr>
        <p:spPr>
          <a:xfrm>
            <a:off x="1185225" y="2039675"/>
            <a:ext cx="2916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b="1" sz="4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b="1" sz="1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b="1" sz="1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b="1" sz="1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b="1" sz="1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b="1" sz="1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b="1" sz="1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b="1" sz="1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Montserrat"/>
              <a:buNone/>
              <a:defRPr b="1" sz="18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type="title"/>
          </p:nvPr>
        </p:nvSpPr>
        <p:spPr>
          <a:xfrm>
            <a:off x="622436" y="539500"/>
            <a:ext cx="3092100" cy="83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3" type="subTitle"/>
          </p:nvPr>
        </p:nvSpPr>
        <p:spPr>
          <a:xfrm>
            <a:off x="1079025" y="2744300"/>
            <a:ext cx="3129300" cy="12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4" type="subTitle"/>
          </p:nvPr>
        </p:nvSpPr>
        <p:spPr>
          <a:xfrm>
            <a:off x="4936725" y="2744300"/>
            <a:ext cx="3129300" cy="12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6"/>
          <p:cNvPicPr preferRelativeResize="0"/>
          <p:nvPr/>
        </p:nvPicPr>
        <p:blipFill rotWithShape="1">
          <a:blip r:embed="rId2">
            <a:alphaModFix amt="50000"/>
          </a:blip>
          <a:srcRect b="4991" l="4910" r="8942" t="22455"/>
          <a:stretch/>
        </p:blipFill>
        <p:spPr>
          <a:xfrm flipH="1" rot="10800000">
            <a:off x="-9150" y="-33901"/>
            <a:ext cx="9161124" cy="5174551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6"/>
          <p:cNvSpPr/>
          <p:nvPr/>
        </p:nvSpPr>
        <p:spPr>
          <a:xfrm flipH="1">
            <a:off x="1003" y="2979200"/>
            <a:ext cx="285350" cy="601520"/>
          </a:xfrm>
          <a:custGeom>
            <a:rect b="b" l="l" r="r" t="t"/>
            <a:pathLst>
              <a:path extrusionOk="0" h="5989" w="2841">
                <a:moveTo>
                  <a:pt x="2814" y="1"/>
                </a:moveTo>
                <a:cubicBezTo>
                  <a:pt x="2792" y="1"/>
                  <a:pt x="2770" y="9"/>
                  <a:pt x="2750" y="19"/>
                </a:cubicBezTo>
                <a:cubicBezTo>
                  <a:pt x="2538" y="120"/>
                  <a:pt x="2323" y="217"/>
                  <a:pt x="2117" y="325"/>
                </a:cubicBezTo>
                <a:cubicBezTo>
                  <a:pt x="1617" y="589"/>
                  <a:pt x="1137" y="891"/>
                  <a:pt x="741" y="1299"/>
                </a:cubicBezTo>
                <a:cubicBezTo>
                  <a:pt x="505" y="1535"/>
                  <a:pt x="309" y="1802"/>
                  <a:pt x="198" y="2119"/>
                </a:cubicBezTo>
                <a:cubicBezTo>
                  <a:pt x="1" y="2703"/>
                  <a:pt x="115" y="3256"/>
                  <a:pt x="418" y="3770"/>
                </a:cubicBezTo>
                <a:cubicBezTo>
                  <a:pt x="723" y="4285"/>
                  <a:pt x="1140" y="4702"/>
                  <a:pt x="1596" y="5084"/>
                </a:cubicBezTo>
                <a:cubicBezTo>
                  <a:pt x="1992" y="5411"/>
                  <a:pt x="2413" y="5707"/>
                  <a:pt x="2841" y="5989"/>
                </a:cubicBezTo>
                <a:lnTo>
                  <a:pt x="2841" y="5"/>
                </a:lnTo>
                <a:cubicBezTo>
                  <a:pt x="2832" y="2"/>
                  <a:pt x="2823" y="1"/>
                  <a:pt x="2814" y="1"/>
                </a:cubicBezTo>
                <a:close/>
              </a:path>
            </a:pathLst>
          </a:custGeom>
          <a:solidFill>
            <a:srgbClr val="FF51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6"/>
          <p:cNvSpPr/>
          <p:nvPr/>
        </p:nvSpPr>
        <p:spPr>
          <a:xfrm flipH="1">
            <a:off x="8242104" y="-1850"/>
            <a:ext cx="921425" cy="187226"/>
          </a:xfrm>
          <a:custGeom>
            <a:rect b="b" l="l" r="r" t="t"/>
            <a:pathLst>
              <a:path extrusionOk="0" h="1906" w="9381">
                <a:moveTo>
                  <a:pt x="244" y="1"/>
                </a:moveTo>
                <a:cubicBezTo>
                  <a:pt x="199" y="1"/>
                  <a:pt x="154" y="4"/>
                  <a:pt x="109" y="4"/>
                </a:cubicBezTo>
                <a:cubicBezTo>
                  <a:pt x="53" y="4"/>
                  <a:pt x="26" y="32"/>
                  <a:pt x="26" y="84"/>
                </a:cubicBezTo>
                <a:cubicBezTo>
                  <a:pt x="32" y="237"/>
                  <a:pt x="1" y="390"/>
                  <a:pt x="53" y="540"/>
                </a:cubicBezTo>
                <a:cubicBezTo>
                  <a:pt x="300" y="710"/>
                  <a:pt x="561" y="853"/>
                  <a:pt x="822" y="999"/>
                </a:cubicBezTo>
                <a:cubicBezTo>
                  <a:pt x="1131" y="1166"/>
                  <a:pt x="1451" y="1301"/>
                  <a:pt x="1774" y="1429"/>
                </a:cubicBezTo>
                <a:cubicBezTo>
                  <a:pt x="2028" y="1530"/>
                  <a:pt x="2299" y="1589"/>
                  <a:pt x="2556" y="1673"/>
                </a:cubicBezTo>
                <a:cubicBezTo>
                  <a:pt x="2866" y="1774"/>
                  <a:pt x="3179" y="1809"/>
                  <a:pt x="3492" y="1857"/>
                </a:cubicBezTo>
                <a:cubicBezTo>
                  <a:pt x="3731" y="1895"/>
                  <a:pt x="3974" y="1906"/>
                  <a:pt x="4217" y="1906"/>
                </a:cubicBezTo>
                <a:cubicBezTo>
                  <a:pt x="4352" y="1906"/>
                  <a:pt x="4487" y="1903"/>
                  <a:pt x="4621" y="1899"/>
                </a:cubicBezTo>
                <a:cubicBezTo>
                  <a:pt x="5039" y="1888"/>
                  <a:pt x="5452" y="1836"/>
                  <a:pt x="5855" y="1739"/>
                </a:cubicBezTo>
                <a:cubicBezTo>
                  <a:pt x="6335" y="1621"/>
                  <a:pt x="6815" y="1488"/>
                  <a:pt x="7264" y="1277"/>
                </a:cubicBezTo>
                <a:cubicBezTo>
                  <a:pt x="7431" y="1196"/>
                  <a:pt x="7611" y="1141"/>
                  <a:pt x="7771" y="1050"/>
                </a:cubicBezTo>
                <a:cubicBezTo>
                  <a:pt x="8046" y="894"/>
                  <a:pt x="8334" y="755"/>
                  <a:pt x="8595" y="574"/>
                </a:cubicBezTo>
                <a:cubicBezTo>
                  <a:pt x="8863" y="394"/>
                  <a:pt x="9141" y="227"/>
                  <a:pt x="9381" y="7"/>
                </a:cubicBezTo>
                <a:cubicBezTo>
                  <a:pt x="9311" y="7"/>
                  <a:pt x="9241" y="4"/>
                  <a:pt x="9169" y="4"/>
                </a:cubicBezTo>
                <a:cubicBezTo>
                  <a:pt x="6193" y="1"/>
                  <a:pt x="3221" y="1"/>
                  <a:pt x="244" y="1"/>
                </a:cubicBezTo>
                <a:close/>
              </a:path>
            </a:pathLst>
          </a:custGeom>
          <a:solidFill>
            <a:srgbClr val="FF51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6"/>
          <p:cNvSpPr txBox="1"/>
          <p:nvPr>
            <p:ph type="title"/>
          </p:nvPr>
        </p:nvSpPr>
        <p:spPr>
          <a:xfrm>
            <a:off x="609041" y="539500"/>
            <a:ext cx="3465900" cy="83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7"/>
          <p:cNvPicPr preferRelativeResize="0"/>
          <p:nvPr/>
        </p:nvPicPr>
        <p:blipFill rotWithShape="1">
          <a:blip r:embed="rId2">
            <a:alphaModFix amt="50000"/>
          </a:blip>
          <a:srcRect b="4991" l="4907" r="8840" t="22455"/>
          <a:stretch/>
        </p:blipFill>
        <p:spPr>
          <a:xfrm flipH="1" rot="10800000">
            <a:off x="-9150" y="-33902"/>
            <a:ext cx="9172577" cy="5174551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7"/>
          <p:cNvSpPr/>
          <p:nvPr/>
        </p:nvSpPr>
        <p:spPr>
          <a:xfrm flipH="1">
            <a:off x="1003" y="2979200"/>
            <a:ext cx="285350" cy="601520"/>
          </a:xfrm>
          <a:custGeom>
            <a:rect b="b" l="l" r="r" t="t"/>
            <a:pathLst>
              <a:path extrusionOk="0" h="5989" w="2841">
                <a:moveTo>
                  <a:pt x="2814" y="1"/>
                </a:moveTo>
                <a:cubicBezTo>
                  <a:pt x="2792" y="1"/>
                  <a:pt x="2770" y="9"/>
                  <a:pt x="2750" y="19"/>
                </a:cubicBezTo>
                <a:cubicBezTo>
                  <a:pt x="2538" y="120"/>
                  <a:pt x="2323" y="217"/>
                  <a:pt x="2117" y="325"/>
                </a:cubicBezTo>
                <a:cubicBezTo>
                  <a:pt x="1617" y="589"/>
                  <a:pt x="1137" y="891"/>
                  <a:pt x="741" y="1299"/>
                </a:cubicBezTo>
                <a:cubicBezTo>
                  <a:pt x="505" y="1535"/>
                  <a:pt x="309" y="1802"/>
                  <a:pt x="198" y="2119"/>
                </a:cubicBezTo>
                <a:cubicBezTo>
                  <a:pt x="1" y="2703"/>
                  <a:pt x="115" y="3256"/>
                  <a:pt x="418" y="3770"/>
                </a:cubicBezTo>
                <a:cubicBezTo>
                  <a:pt x="723" y="4285"/>
                  <a:pt x="1140" y="4702"/>
                  <a:pt x="1596" y="5084"/>
                </a:cubicBezTo>
                <a:cubicBezTo>
                  <a:pt x="1992" y="5411"/>
                  <a:pt x="2413" y="5707"/>
                  <a:pt x="2841" y="5989"/>
                </a:cubicBezTo>
                <a:lnTo>
                  <a:pt x="2841" y="5"/>
                </a:lnTo>
                <a:cubicBezTo>
                  <a:pt x="2832" y="2"/>
                  <a:pt x="2823" y="1"/>
                  <a:pt x="2814" y="1"/>
                </a:cubicBezTo>
                <a:close/>
              </a:path>
            </a:pathLst>
          </a:custGeom>
          <a:solidFill>
            <a:srgbClr val="FF51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7"/>
          <p:cNvSpPr/>
          <p:nvPr/>
        </p:nvSpPr>
        <p:spPr>
          <a:xfrm flipH="1">
            <a:off x="8242104" y="-1850"/>
            <a:ext cx="921425" cy="187226"/>
          </a:xfrm>
          <a:custGeom>
            <a:rect b="b" l="l" r="r" t="t"/>
            <a:pathLst>
              <a:path extrusionOk="0" h="1906" w="9381">
                <a:moveTo>
                  <a:pt x="244" y="1"/>
                </a:moveTo>
                <a:cubicBezTo>
                  <a:pt x="199" y="1"/>
                  <a:pt x="154" y="4"/>
                  <a:pt x="109" y="4"/>
                </a:cubicBezTo>
                <a:cubicBezTo>
                  <a:pt x="53" y="4"/>
                  <a:pt x="26" y="32"/>
                  <a:pt x="26" y="84"/>
                </a:cubicBezTo>
                <a:cubicBezTo>
                  <a:pt x="32" y="237"/>
                  <a:pt x="1" y="390"/>
                  <a:pt x="53" y="540"/>
                </a:cubicBezTo>
                <a:cubicBezTo>
                  <a:pt x="300" y="710"/>
                  <a:pt x="561" y="853"/>
                  <a:pt x="822" y="999"/>
                </a:cubicBezTo>
                <a:cubicBezTo>
                  <a:pt x="1131" y="1166"/>
                  <a:pt x="1451" y="1301"/>
                  <a:pt x="1774" y="1429"/>
                </a:cubicBezTo>
                <a:cubicBezTo>
                  <a:pt x="2028" y="1530"/>
                  <a:pt x="2299" y="1589"/>
                  <a:pt x="2556" y="1673"/>
                </a:cubicBezTo>
                <a:cubicBezTo>
                  <a:pt x="2866" y="1774"/>
                  <a:pt x="3179" y="1809"/>
                  <a:pt x="3492" y="1857"/>
                </a:cubicBezTo>
                <a:cubicBezTo>
                  <a:pt x="3731" y="1895"/>
                  <a:pt x="3974" y="1906"/>
                  <a:pt x="4217" y="1906"/>
                </a:cubicBezTo>
                <a:cubicBezTo>
                  <a:pt x="4352" y="1906"/>
                  <a:pt x="4487" y="1903"/>
                  <a:pt x="4621" y="1899"/>
                </a:cubicBezTo>
                <a:cubicBezTo>
                  <a:pt x="5039" y="1888"/>
                  <a:pt x="5452" y="1836"/>
                  <a:pt x="5855" y="1739"/>
                </a:cubicBezTo>
                <a:cubicBezTo>
                  <a:pt x="6335" y="1621"/>
                  <a:pt x="6815" y="1488"/>
                  <a:pt x="7264" y="1277"/>
                </a:cubicBezTo>
                <a:cubicBezTo>
                  <a:pt x="7431" y="1196"/>
                  <a:pt x="7611" y="1141"/>
                  <a:pt x="7771" y="1050"/>
                </a:cubicBezTo>
                <a:cubicBezTo>
                  <a:pt x="8046" y="894"/>
                  <a:pt x="8334" y="755"/>
                  <a:pt x="8595" y="574"/>
                </a:cubicBezTo>
                <a:cubicBezTo>
                  <a:pt x="8863" y="394"/>
                  <a:pt x="9141" y="227"/>
                  <a:pt x="9381" y="7"/>
                </a:cubicBezTo>
                <a:cubicBezTo>
                  <a:pt x="9311" y="7"/>
                  <a:pt x="9241" y="4"/>
                  <a:pt x="9169" y="4"/>
                </a:cubicBezTo>
                <a:cubicBezTo>
                  <a:pt x="6193" y="1"/>
                  <a:pt x="3221" y="1"/>
                  <a:pt x="244" y="1"/>
                </a:cubicBezTo>
                <a:close/>
              </a:path>
            </a:pathLst>
          </a:custGeom>
          <a:solidFill>
            <a:srgbClr val="FF513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7"/>
          <p:cNvSpPr txBox="1"/>
          <p:nvPr>
            <p:ph idx="1" type="subTitle"/>
          </p:nvPr>
        </p:nvSpPr>
        <p:spPr>
          <a:xfrm>
            <a:off x="2259400" y="2482275"/>
            <a:ext cx="3964500" cy="11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type="title"/>
          </p:nvPr>
        </p:nvSpPr>
        <p:spPr>
          <a:xfrm>
            <a:off x="629133" y="539500"/>
            <a:ext cx="2826000" cy="83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8"/>
          <p:cNvPicPr preferRelativeResize="0"/>
          <p:nvPr/>
        </p:nvPicPr>
        <p:blipFill rotWithShape="1">
          <a:blip r:embed="rId2">
            <a:alphaModFix/>
          </a:blip>
          <a:srcRect b="10581" l="4987" r="9028" t="17388"/>
          <a:stretch/>
        </p:blipFill>
        <p:spPr>
          <a:xfrm>
            <a:off x="0" y="0"/>
            <a:ext cx="914399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8"/>
          <p:cNvSpPr/>
          <p:nvPr/>
        </p:nvSpPr>
        <p:spPr>
          <a:xfrm flipH="1">
            <a:off x="-529350" y="-1237778"/>
            <a:ext cx="1427626" cy="1683816"/>
          </a:xfrm>
          <a:custGeom>
            <a:rect b="b" l="l" r="r" t="t"/>
            <a:pathLst>
              <a:path extrusionOk="0" h="45273" w="38359">
                <a:moveTo>
                  <a:pt x="19988" y="1"/>
                </a:moveTo>
                <a:cubicBezTo>
                  <a:pt x="19209" y="4438"/>
                  <a:pt x="16536" y="7207"/>
                  <a:pt x="13279" y="10562"/>
                </a:cubicBezTo>
                <a:cubicBezTo>
                  <a:pt x="12872" y="10982"/>
                  <a:pt x="12460" y="11410"/>
                  <a:pt x="12040" y="11850"/>
                </a:cubicBezTo>
                <a:cubicBezTo>
                  <a:pt x="8081" y="15984"/>
                  <a:pt x="5332" y="20564"/>
                  <a:pt x="3861" y="25461"/>
                </a:cubicBezTo>
                <a:cubicBezTo>
                  <a:pt x="2898" y="28664"/>
                  <a:pt x="1" y="39427"/>
                  <a:pt x="3136" y="43420"/>
                </a:cubicBezTo>
                <a:cubicBezTo>
                  <a:pt x="4099" y="44647"/>
                  <a:pt x="5232" y="45272"/>
                  <a:pt x="6508" y="45272"/>
                </a:cubicBezTo>
                <a:cubicBezTo>
                  <a:pt x="6540" y="45272"/>
                  <a:pt x="6571" y="45272"/>
                  <a:pt x="6603" y="45267"/>
                </a:cubicBezTo>
                <a:cubicBezTo>
                  <a:pt x="10642" y="45172"/>
                  <a:pt x="15064" y="38946"/>
                  <a:pt x="17181" y="35960"/>
                </a:cubicBezTo>
                <a:cubicBezTo>
                  <a:pt x="17362" y="35706"/>
                  <a:pt x="17526" y="35478"/>
                  <a:pt x="17663" y="35283"/>
                </a:cubicBezTo>
                <a:cubicBezTo>
                  <a:pt x="21311" y="30232"/>
                  <a:pt x="24758" y="25461"/>
                  <a:pt x="30877" y="22137"/>
                </a:cubicBezTo>
                <a:cubicBezTo>
                  <a:pt x="31715" y="21680"/>
                  <a:pt x="32593" y="21231"/>
                  <a:pt x="33440" y="20791"/>
                </a:cubicBezTo>
                <a:cubicBezTo>
                  <a:pt x="35102" y="19940"/>
                  <a:pt x="36781" y="19071"/>
                  <a:pt x="38359" y="18091"/>
                </a:cubicBezTo>
                <a:lnTo>
                  <a:pt x="3835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/>
          <p:nvPr/>
        </p:nvSpPr>
        <p:spPr>
          <a:xfrm flipH="1">
            <a:off x="-464703" y="4582105"/>
            <a:ext cx="2635446" cy="1315127"/>
          </a:xfrm>
          <a:custGeom>
            <a:rect b="b" l="l" r="r" t="t"/>
            <a:pathLst>
              <a:path extrusionOk="0" h="35360" w="70812">
                <a:moveTo>
                  <a:pt x="13402" y="1"/>
                </a:moveTo>
                <a:cubicBezTo>
                  <a:pt x="10286" y="1"/>
                  <a:pt x="7833" y="864"/>
                  <a:pt x="5931" y="2626"/>
                </a:cubicBezTo>
                <a:cubicBezTo>
                  <a:pt x="1281" y="6914"/>
                  <a:pt x="990" y="15877"/>
                  <a:pt x="710" y="24544"/>
                </a:cubicBezTo>
                <a:cubicBezTo>
                  <a:pt x="589" y="28239"/>
                  <a:pt x="462" y="31993"/>
                  <a:pt x="1" y="35360"/>
                </a:cubicBezTo>
                <a:lnTo>
                  <a:pt x="70543" y="35360"/>
                </a:lnTo>
                <a:cubicBezTo>
                  <a:pt x="70812" y="29965"/>
                  <a:pt x="69192" y="23802"/>
                  <a:pt x="66037" y="18312"/>
                </a:cubicBezTo>
                <a:cubicBezTo>
                  <a:pt x="62569" y="12283"/>
                  <a:pt x="57778" y="7888"/>
                  <a:pt x="52552" y="5940"/>
                </a:cubicBezTo>
                <a:cubicBezTo>
                  <a:pt x="48942" y="4595"/>
                  <a:pt x="45029" y="4494"/>
                  <a:pt x="41243" y="4398"/>
                </a:cubicBezTo>
                <a:cubicBezTo>
                  <a:pt x="38628" y="4330"/>
                  <a:pt x="35923" y="4261"/>
                  <a:pt x="33392" y="3775"/>
                </a:cubicBezTo>
                <a:cubicBezTo>
                  <a:pt x="31216" y="3350"/>
                  <a:pt x="29051" y="2810"/>
                  <a:pt x="26955" y="2292"/>
                </a:cubicBezTo>
                <a:cubicBezTo>
                  <a:pt x="22872" y="1280"/>
                  <a:pt x="18657" y="227"/>
                  <a:pt x="14242" y="21"/>
                </a:cubicBezTo>
                <a:cubicBezTo>
                  <a:pt x="13957" y="8"/>
                  <a:pt x="13677" y="1"/>
                  <a:pt x="1340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8"/>
          <p:cNvSpPr/>
          <p:nvPr/>
        </p:nvSpPr>
        <p:spPr>
          <a:xfrm flipH="1">
            <a:off x="8047051" y="444811"/>
            <a:ext cx="2056788" cy="2616381"/>
          </a:xfrm>
          <a:custGeom>
            <a:rect b="b" l="l" r="r" t="t"/>
            <a:pathLst>
              <a:path extrusionOk="0" h="70347" w="55264">
                <a:moveTo>
                  <a:pt x="1" y="1"/>
                </a:moveTo>
                <a:lnTo>
                  <a:pt x="1" y="69038"/>
                </a:lnTo>
                <a:cubicBezTo>
                  <a:pt x="1753" y="69521"/>
                  <a:pt x="3405" y="69838"/>
                  <a:pt x="4781" y="70039"/>
                </a:cubicBezTo>
                <a:cubicBezTo>
                  <a:pt x="6259" y="70256"/>
                  <a:pt x="7762" y="70347"/>
                  <a:pt x="9250" y="70347"/>
                </a:cubicBezTo>
                <a:cubicBezTo>
                  <a:pt x="14491" y="70347"/>
                  <a:pt x="19622" y="69197"/>
                  <a:pt x="23327" y="68229"/>
                </a:cubicBezTo>
                <a:cubicBezTo>
                  <a:pt x="24561" y="67906"/>
                  <a:pt x="25842" y="67588"/>
                  <a:pt x="27081" y="67286"/>
                </a:cubicBezTo>
                <a:cubicBezTo>
                  <a:pt x="31804" y="66122"/>
                  <a:pt x="36686" y="64920"/>
                  <a:pt x="40921" y="62892"/>
                </a:cubicBezTo>
                <a:cubicBezTo>
                  <a:pt x="44012" y="61420"/>
                  <a:pt x="51393" y="57380"/>
                  <a:pt x="53187" y="51789"/>
                </a:cubicBezTo>
                <a:cubicBezTo>
                  <a:pt x="55264" y="45325"/>
                  <a:pt x="49317" y="40475"/>
                  <a:pt x="43589" y="38283"/>
                </a:cubicBezTo>
                <a:cubicBezTo>
                  <a:pt x="41439" y="37463"/>
                  <a:pt x="39168" y="36754"/>
                  <a:pt x="36769" y="36008"/>
                </a:cubicBezTo>
                <a:cubicBezTo>
                  <a:pt x="29067" y="33604"/>
                  <a:pt x="21104" y="31121"/>
                  <a:pt x="16636" y="24646"/>
                </a:cubicBezTo>
                <a:cubicBezTo>
                  <a:pt x="14237" y="21173"/>
                  <a:pt x="10939" y="15989"/>
                  <a:pt x="8827" y="11018"/>
                </a:cubicBezTo>
                <a:cubicBezTo>
                  <a:pt x="8784" y="10913"/>
                  <a:pt x="4395" y="848"/>
                  <a:pt x="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8"/>
          <p:cNvSpPr txBox="1"/>
          <p:nvPr>
            <p:ph type="title"/>
          </p:nvPr>
        </p:nvSpPr>
        <p:spPr>
          <a:xfrm>
            <a:off x="637008" y="991175"/>
            <a:ext cx="8430900" cy="21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600"/>
              <a:buNone/>
              <a:defRPr sz="85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600"/>
              <a:buNone/>
              <a:defRPr sz="9600"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600"/>
              <a:buNone/>
              <a:defRPr sz="9600"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600"/>
              <a:buNone/>
              <a:defRPr sz="9600"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600"/>
              <a:buNone/>
              <a:defRPr sz="9600"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600"/>
              <a:buNone/>
              <a:defRPr sz="9600"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600"/>
              <a:buNone/>
              <a:defRPr sz="9600"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600"/>
              <a:buNone/>
              <a:defRPr sz="9600"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600"/>
              <a:buNone/>
              <a:defRPr sz="96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9"/>
          <p:cNvPicPr preferRelativeResize="0"/>
          <p:nvPr/>
        </p:nvPicPr>
        <p:blipFill rotWithShape="1">
          <a:blip r:embed="rId2">
            <a:alphaModFix amt="50000"/>
          </a:blip>
          <a:srcRect b="22414" l="4987" r="9028" t="5466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9"/>
          <p:cNvSpPr/>
          <p:nvPr/>
        </p:nvSpPr>
        <p:spPr>
          <a:xfrm>
            <a:off x="-530541" y="1856489"/>
            <a:ext cx="1124006" cy="1615084"/>
          </a:xfrm>
          <a:custGeom>
            <a:rect b="b" l="l" r="r" t="t"/>
            <a:pathLst>
              <a:path extrusionOk="0" h="43425" w="30201">
                <a:moveTo>
                  <a:pt x="1643" y="1"/>
                </a:moveTo>
                <a:cubicBezTo>
                  <a:pt x="1118" y="1"/>
                  <a:pt x="568" y="86"/>
                  <a:pt x="1" y="255"/>
                </a:cubicBezTo>
                <a:lnTo>
                  <a:pt x="1" y="41254"/>
                </a:lnTo>
                <a:cubicBezTo>
                  <a:pt x="1685" y="42716"/>
                  <a:pt x="4050" y="43425"/>
                  <a:pt x="7207" y="43425"/>
                </a:cubicBezTo>
                <a:cubicBezTo>
                  <a:pt x="9006" y="43425"/>
                  <a:pt x="10828" y="43192"/>
                  <a:pt x="12368" y="42965"/>
                </a:cubicBezTo>
                <a:lnTo>
                  <a:pt x="12803" y="42901"/>
                </a:lnTo>
                <a:cubicBezTo>
                  <a:pt x="17748" y="42176"/>
                  <a:pt x="26027" y="40963"/>
                  <a:pt x="28129" y="35272"/>
                </a:cubicBezTo>
                <a:cubicBezTo>
                  <a:pt x="30200" y="29676"/>
                  <a:pt x="24165" y="26441"/>
                  <a:pt x="19754" y="24079"/>
                </a:cubicBezTo>
                <a:cubicBezTo>
                  <a:pt x="18970" y="23661"/>
                  <a:pt x="18229" y="23265"/>
                  <a:pt x="17583" y="22884"/>
                </a:cubicBezTo>
                <a:cubicBezTo>
                  <a:pt x="11833" y="19495"/>
                  <a:pt x="10796" y="16372"/>
                  <a:pt x="9165" y="10187"/>
                </a:cubicBezTo>
                <a:cubicBezTo>
                  <a:pt x="7916" y="5444"/>
                  <a:pt x="5931" y="1"/>
                  <a:pt x="16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9"/>
          <p:cNvSpPr/>
          <p:nvPr/>
        </p:nvSpPr>
        <p:spPr>
          <a:xfrm>
            <a:off x="8508325" y="3205721"/>
            <a:ext cx="1162451" cy="638818"/>
          </a:xfrm>
          <a:custGeom>
            <a:rect b="b" l="l" r="r" t="t"/>
            <a:pathLst>
              <a:path extrusionOk="0" h="17176" w="31234">
                <a:moveTo>
                  <a:pt x="12993" y="0"/>
                </a:moveTo>
                <a:cubicBezTo>
                  <a:pt x="10452" y="0"/>
                  <a:pt x="8382" y="493"/>
                  <a:pt x="6842" y="1462"/>
                </a:cubicBezTo>
                <a:cubicBezTo>
                  <a:pt x="3988" y="3257"/>
                  <a:pt x="12" y="8181"/>
                  <a:pt x="7" y="12125"/>
                </a:cubicBezTo>
                <a:cubicBezTo>
                  <a:pt x="1" y="13914"/>
                  <a:pt x="790" y="15323"/>
                  <a:pt x="2341" y="16308"/>
                </a:cubicBezTo>
                <a:cubicBezTo>
                  <a:pt x="3263" y="16890"/>
                  <a:pt x="4216" y="17176"/>
                  <a:pt x="5259" y="17176"/>
                </a:cubicBezTo>
                <a:cubicBezTo>
                  <a:pt x="7583" y="17176"/>
                  <a:pt x="9848" y="15741"/>
                  <a:pt x="12040" y="14353"/>
                </a:cubicBezTo>
                <a:cubicBezTo>
                  <a:pt x="13714" y="13295"/>
                  <a:pt x="15297" y="12294"/>
                  <a:pt x="16780" y="12003"/>
                </a:cubicBezTo>
                <a:cubicBezTo>
                  <a:pt x="17007" y="11961"/>
                  <a:pt x="17282" y="11939"/>
                  <a:pt x="17589" y="11939"/>
                </a:cubicBezTo>
                <a:cubicBezTo>
                  <a:pt x="18632" y="11939"/>
                  <a:pt x="20008" y="12183"/>
                  <a:pt x="21470" y="12437"/>
                </a:cubicBezTo>
                <a:cubicBezTo>
                  <a:pt x="23190" y="12739"/>
                  <a:pt x="24975" y="13051"/>
                  <a:pt x="26564" y="13051"/>
                </a:cubicBezTo>
                <a:cubicBezTo>
                  <a:pt x="28331" y="13051"/>
                  <a:pt x="29543" y="12650"/>
                  <a:pt x="30280" y="11824"/>
                </a:cubicBezTo>
                <a:cubicBezTo>
                  <a:pt x="30973" y="11050"/>
                  <a:pt x="31233" y="9880"/>
                  <a:pt x="31058" y="8350"/>
                </a:cubicBezTo>
                <a:lnTo>
                  <a:pt x="31053" y="8281"/>
                </a:lnTo>
                <a:lnTo>
                  <a:pt x="25012" y="2998"/>
                </a:lnTo>
                <a:lnTo>
                  <a:pt x="24975" y="2971"/>
                </a:lnTo>
                <a:cubicBezTo>
                  <a:pt x="22174" y="1493"/>
                  <a:pt x="17383" y="0"/>
                  <a:pt x="1299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9"/>
          <p:cNvSpPr txBox="1"/>
          <p:nvPr>
            <p:ph type="title"/>
          </p:nvPr>
        </p:nvSpPr>
        <p:spPr>
          <a:xfrm>
            <a:off x="609600" y="539500"/>
            <a:ext cx="4383900" cy="153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6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idx="1" type="subTitle"/>
          </p:nvPr>
        </p:nvSpPr>
        <p:spPr>
          <a:xfrm>
            <a:off x="684225" y="3072713"/>
            <a:ext cx="3608400" cy="15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-36575" y="2571750"/>
            <a:ext cx="3679800" cy="2039100"/>
          </a:xfrm>
          <a:prstGeom prst="rect">
            <a:avLst/>
          </a:prstGeom>
          <a:solidFill>
            <a:schemeClr val="l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22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23" Type="http://schemas.openxmlformats.org/officeDocument/2006/relationships/theme" Target="../theme/theme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ExtraBold"/>
              <a:buNone/>
              <a:defRPr sz="2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ExtraBold"/>
              <a:buNone/>
              <a:defRPr sz="2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ExtraBold"/>
              <a:buNone/>
              <a:defRPr sz="2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ExtraBold"/>
              <a:buNone/>
              <a:defRPr sz="2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ExtraBold"/>
              <a:buNone/>
              <a:defRPr sz="2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ExtraBold"/>
              <a:buNone/>
              <a:defRPr sz="2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ExtraBold"/>
              <a:buNone/>
              <a:defRPr sz="2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ExtraBold"/>
              <a:buNone/>
              <a:defRPr sz="2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Montserrat ExtraBold"/>
              <a:buNone/>
              <a:defRPr sz="2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●"/>
              <a:defRPr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○"/>
              <a:defRPr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■"/>
              <a:defRPr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●"/>
              <a:defRPr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○"/>
              <a:defRPr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■"/>
              <a:defRPr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●"/>
              <a:defRPr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○"/>
              <a:defRPr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Barlow"/>
              <a:buChar char="■"/>
              <a:defRPr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  <p:pic>
        <p:nvPicPr>
          <p:cNvPr id="8" name="Google Shape;8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245550" y="4463702"/>
            <a:ext cx="795676" cy="564298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/>
          <p:nvPr>
            <p:ph type="ctrTitle"/>
          </p:nvPr>
        </p:nvSpPr>
        <p:spPr>
          <a:xfrm>
            <a:off x="656150" y="872400"/>
            <a:ext cx="6429600" cy="227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>
                <a:solidFill>
                  <a:schemeClr val="lt2"/>
                </a:solidFill>
              </a:rPr>
              <a:t>Disney </a:t>
            </a:r>
            <a:endParaRPr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Strategic Analysis</a:t>
            </a:r>
            <a:endParaRPr sz="4800"/>
          </a:p>
        </p:txBody>
      </p:sp>
      <p:sp>
        <p:nvSpPr>
          <p:cNvPr id="180" name="Google Shape;180;p23"/>
          <p:cNvSpPr txBox="1"/>
          <p:nvPr>
            <p:ph idx="1" type="subTitle"/>
          </p:nvPr>
        </p:nvSpPr>
        <p:spPr>
          <a:xfrm>
            <a:off x="1491145" y="3815975"/>
            <a:ext cx="5700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1: Yuxuan Chen, Radhey Patel, Sikta Samal, Manuel Sobol, Greg Valerius, Angela Vellante</a:t>
            </a:r>
            <a:endParaRPr/>
          </a:p>
        </p:txBody>
      </p:sp>
      <p:sp>
        <p:nvSpPr>
          <p:cNvPr id="181" name="Google Shape;181;p23"/>
          <p:cNvSpPr/>
          <p:nvPr/>
        </p:nvSpPr>
        <p:spPr>
          <a:xfrm>
            <a:off x="1775" y="3815975"/>
            <a:ext cx="1092300" cy="79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2"/>
          <p:cNvSpPr txBox="1"/>
          <p:nvPr>
            <p:ph type="ctrTitle"/>
          </p:nvPr>
        </p:nvSpPr>
        <p:spPr>
          <a:xfrm>
            <a:off x="3315150" y="1728750"/>
            <a:ext cx="6041700" cy="139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RECOMMENDATIONS</a:t>
            </a:r>
            <a:endParaRPr sz="4000"/>
          </a:p>
        </p:txBody>
      </p:sp>
      <p:sp>
        <p:nvSpPr>
          <p:cNvPr id="380" name="Google Shape;380;p32"/>
          <p:cNvSpPr/>
          <p:nvPr/>
        </p:nvSpPr>
        <p:spPr>
          <a:xfrm>
            <a:off x="3414576" y="3195075"/>
            <a:ext cx="5729400" cy="23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3"/>
          <p:cNvSpPr/>
          <p:nvPr/>
        </p:nvSpPr>
        <p:spPr>
          <a:xfrm>
            <a:off x="1000" y="201500"/>
            <a:ext cx="3428400" cy="23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33"/>
          <p:cNvSpPr txBox="1"/>
          <p:nvPr>
            <p:ph type="title"/>
          </p:nvPr>
        </p:nvSpPr>
        <p:spPr>
          <a:xfrm>
            <a:off x="678588" y="579350"/>
            <a:ext cx="7752600" cy="83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Disney and </a:t>
            </a:r>
            <a:r>
              <a:rPr lang="en" sz="2400"/>
              <a:t>Disney+’s Future Involves A Focus On Video Game Development, VR, And Social Elements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7" name="Google Shape;387;p33"/>
          <p:cNvGrpSpPr/>
          <p:nvPr/>
        </p:nvGrpSpPr>
        <p:grpSpPr>
          <a:xfrm>
            <a:off x="678628" y="3447799"/>
            <a:ext cx="7752517" cy="932238"/>
            <a:chOff x="1593000" y="2322568"/>
            <a:chExt cx="5957975" cy="643500"/>
          </a:xfrm>
        </p:grpSpPr>
        <p:sp>
          <p:nvSpPr>
            <p:cNvPr id="388" name="Google Shape;388;p33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3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3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3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Introducing social elements to Disney+</a:t>
              </a:r>
              <a:endParaRPr sz="2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92" name="Google Shape;392;p33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3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394" name="Google Shape;394;p33"/>
            <p:cNvSpPr/>
            <p:nvPr/>
          </p:nvSpPr>
          <p:spPr>
            <a:xfrm>
              <a:off x="4563534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B02C20"/>
                </a:buClr>
                <a:buSzPts val="1200"/>
                <a:buFont typeface="Barlow"/>
                <a:buChar char="●"/>
              </a:pPr>
              <a:r>
                <a:rPr lang="en" sz="1200">
                  <a:solidFill>
                    <a:srgbClr val="B02C20"/>
                  </a:solidFill>
                  <a:latin typeface="Barlow"/>
                  <a:ea typeface="Barlow"/>
                  <a:cs typeface="Barlow"/>
                  <a:sym typeface="Barlow"/>
                </a:rPr>
                <a:t>Video chat capabilities</a:t>
              </a:r>
              <a:endParaRPr sz="1200">
                <a:solidFill>
                  <a:srgbClr val="B02C20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B02C20"/>
                </a:buClr>
                <a:buSzPts val="1200"/>
                <a:buFont typeface="Barlow"/>
                <a:buChar char="●"/>
              </a:pPr>
              <a:r>
                <a:rPr lang="en" sz="1200">
                  <a:solidFill>
                    <a:srgbClr val="B02C20"/>
                  </a:solidFill>
                  <a:latin typeface="Barlow"/>
                  <a:ea typeface="Barlow"/>
                  <a:cs typeface="Barlow"/>
                  <a:sym typeface="Barlow"/>
                </a:rPr>
                <a:t>Virtual premiers</a:t>
              </a:r>
              <a:endParaRPr sz="1200">
                <a:solidFill>
                  <a:srgbClr val="B02C20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B02C20"/>
                </a:buClr>
                <a:buSzPts val="1200"/>
                <a:buFont typeface="Barlow"/>
                <a:buChar char="●"/>
              </a:pPr>
              <a:r>
                <a:rPr lang="en" sz="1200">
                  <a:solidFill>
                    <a:srgbClr val="B02C20"/>
                  </a:solidFill>
                  <a:latin typeface="Barlow"/>
                  <a:ea typeface="Barlow"/>
                  <a:cs typeface="Barlow"/>
                  <a:sym typeface="Barlow"/>
                </a:rPr>
                <a:t>Disney Game</a:t>
              </a:r>
              <a:endParaRPr sz="1200">
                <a:solidFill>
                  <a:srgbClr val="B02C20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395" name="Google Shape;395;p33"/>
          <p:cNvGrpSpPr/>
          <p:nvPr/>
        </p:nvGrpSpPr>
        <p:grpSpPr>
          <a:xfrm>
            <a:off x="678628" y="2498750"/>
            <a:ext cx="7752517" cy="932238"/>
            <a:chOff x="1593000" y="2322568"/>
            <a:chExt cx="5957975" cy="643500"/>
          </a:xfrm>
        </p:grpSpPr>
        <p:sp>
          <p:nvSpPr>
            <p:cNvPr id="396" name="Google Shape;396;p33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3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3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3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Virtual</a:t>
              </a:r>
              <a:r>
                <a:rPr lang="en" sz="2000">
                  <a:solidFill>
                    <a:srgbClr val="FFFFFF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 reality</a:t>
              </a:r>
              <a:endParaRPr sz="2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00" name="Google Shape;400;p33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3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4563534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B02C20"/>
                </a:buClr>
                <a:buSzPts val="1200"/>
                <a:buFont typeface="Barlow"/>
                <a:buChar char="●"/>
              </a:pPr>
              <a:r>
                <a:rPr lang="en" sz="1200">
                  <a:solidFill>
                    <a:srgbClr val="B02C20"/>
                  </a:solidFill>
                  <a:latin typeface="Barlow"/>
                  <a:ea typeface="Barlow"/>
                  <a:cs typeface="Barlow"/>
                  <a:sym typeface="Barlow"/>
                </a:rPr>
                <a:t>Potentially disruptive technology</a:t>
              </a:r>
              <a:endParaRPr sz="1200">
                <a:solidFill>
                  <a:srgbClr val="B02C20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B02C20"/>
                </a:buClr>
                <a:buSzPts val="1200"/>
                <a:buFont typeface="Barlow"/>
                <a:buChar char="●"/>
              </a:pPr>
              <a:r>
                <a:rPr lang="en" sz="1200">
                  <a:solidFill>
                    <a:srgbClr val="B02C20"/>
                  </a:solidFill>
                  <a:latin typeface="Barlow"/>
                  <a:ea typeface="Barlow"/>
                  <a:cs typeface="Barlow"/>
                  <a:sym typeface="Barlow"/>
                </a:rPr>
                <a:t>Increase customer engagement</a:t>
              </a:r>
              <a:endParaRPr sz="1200">
                <a:solidFill>
                  <a:srgbClr val="B02C20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B02C20"/>
                </a:buClr>
                <a:buSzPts val="1200"/>
                <a:buFont typeface="Barlow"/>
                <a:buChar char="●"/>
              </a:pPr>
              <a:r>
                <a:rPr lang="en" sz="1200">
                  <a:solidFill>
                    <a:srgbClr val="B02C20"/>
                  </a:solidFill>
                  <a:latin typeface="Barlow"/>
                  <a:ea typeface="Barlow"/>
                  <a:cs typeface="Barlow"/>
                  <a:sym typeface="Barlow"/>
                </a:rPr>
                <a:t>Partner with Sony</a:t>
              </a:r>
              <a:endParaRPr sz="1200">
                <a:solidFill>
                  <a:srgbClr val="B02C20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B02C20"/>
                </a:buClr>
                <a:buSzPts val="1200"/>
                <a:buFont typeface="Barlow"/>
                <a:buChar char="●"/>
              </a:pPr>
              <a:r>
                <a:rPr lang="en" sz="1200">
                  <a:solidFill>
                    <a:srgbClr val="B02C20"/>
                  </a:solidFill>
                  <a:latin typeface="Barlow"/>
                  <a:ea typeface="Barlow"/>
                  <a:cs typeface="Barlow"/>
                  <a:sym typeface="Barlow"/>
                </a:rPr>
                <a:t>VR games/movies with exclusive content</a:t>
              </a:r>
              <a:endParaRPr sz="1200">
                <a:solidFill>
                  <a:srgbClr val="B02C20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B02C20"/>
                </a:buClr>
                <a:buSzPts val="1200"/>
                <a:buFont typeface="Barlow"/>
                <a:buChar char="●"/>
              </a:pPr>
              <a:r>
                <a:rPr lang="en" sz="1200">
                  <a:solidFill>
                    <a:srgbClr val="B02C20"/>
                  </a:solidFill>
                  <a:latin typeface="Barlow"/>
                  <a:ea typeface="Barlow"/>
                  <a:cs typeface="Barlow"/>
                  <a:sym typeface="Barlow"/>
                </a:rPr>
                <a:t>Alternative to movie theater showing</a:t>
              </a:r>
              <a:endParaRPr sz="1200">
                <a:solidFill>
                  <a:srgbClr val="B02C20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403" name="Google Shape;403;p33"/>
          <p:cNvGrpSpPr/>
          <p:nvPr/>
        </p:nvGrpSpPr>
        <p:grpSpPr>
          <a:xfrm>
            <a:off x="678628" y="1549688"/>
            <a:ext cx="7752517" cy="932238"/>
            <a:chOff x="1593000" y="2322568"/>
            <a:chExt cx="5957975" cy="643500"/>
          </a:xfrm>
        </p:grpSpPr>
        <p:sp>
          <p:nvSpPr>
            <p:cNvPr id="404" name="Google Shape;404;p33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3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3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3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Video game development</a:t>
              </a:r>
              <a:endParaRPr sz="2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08" name="Google Shape;408;p33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C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3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410" name="Google Shape;410;p33"/>
            <p:cNvSpPr/>
            <p:nvPr/>
          </p:nvSpPr>
          <p:spPr>
            <a:xfrm>
              <a:off x="4563534" y="2323750"/>
              <a:ext cx="29712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1200"/>
                <a:buFont typeface="Barlow"/>
                <a:buChar char="●"/>
              </a:pPr>
              <a:r>
                <a:rPr lang="en" sz="1200">
                  <a:solidFill>
                    <a:srgbClr val="A72A1E"/>
                  </a:solidFill>
                  <a:latin typeface="Barlow"/>
                  <a:ea typeface="Barlow"/>
                  <a:cs typeface="Barlow"/>
                  <a:sym typeface="Barlow"/>
                </a:rPr>
                <a:t>Larger market</a:t>
              </a:r>
              <a:endParaRPr sz="1200">
                <a:solidFill>
                  <a:srgbClr val="A72A1E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1200"/>
                <a:buFont typeface="Barlow"/>
                <a:buChar char="●"/>
              </a:pPr>
              <a:r>
                <a:rPr lang="en" sz="1200">
                  <a:solidFill>
                    <a:srgbClr val="A72A1E"/>
                  </a:solidFill>
                  <a:latin typeface="Barlow"/>
                  <a:ea typeface="Barlow"/>
                  <a:cs typeface="Barlow"/>
                  <a:sym typeface="Barlow"/>
                </a:rPr>
                <a:t>Increase brand popularity</a:t>
              </a:r>
              <a:endParaRPr sz="1200">
                <a:solidFill>
                  <a:srgbClr val="A72A1E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A72A1E"/>
                </a:buClr>
                <a:buSzPts val="1200"/>
                <a:buFont typeface="Barlow"/>
                <a:buChar char="●"/>
              </a:pPr>
              <a:r>
                <a:rPr lang="en" sz="1200">
                  <a:solidFill>
                    <a:srgbClr val="A72A1E"/>
                  </a:solidFill>
                  <a:latin typeface="Barlow"/>
                  <a:ea typeface="Barlow"/>
                  <a:cs typeface="Barlow"/>
                  <a:sym typeface="Barlow"/>
                </a:rPr>
                <a:t>Engaging/interactive</a:t>
              </a:r>
              <a:endParaRPr sz="1200">
                <a:solidFill>
                  <a:srgbClr val="A72A1E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411" name="Google Shape;411;p33"/>
          <p:cNvGrpSpPr/>
          <p:nvPr/>
        </p:nvGrpSpPr>
        <p:grpSpPr>
          <a:xfrm>
            <a:off x="759279" y="3647933"/>
            <a:ext cx="706615" cy="529020"/>
            <a:chOff x="2278533" y="2937377"/>
            <a:chExt cx="346788" cy="254704"/>
          </a:xfrm>
        </p:grpSpPr>
        <p:sp>
          <p:nvSpPr>
            <p:cNvPr id="412" name="Google Shape;412;p33"/>
            <p:cNvSpPr/>
            <p:nvPr/>
          </p:nvSpPr>
          <p:spPr>
            <a:xfrm>
              <a:off x="2317557" y="2958607"/>
              <a:ext cx="270619" cy="184200"/>
            </a:xfrm>
            <a:custGeom>
              <a:rect b="b" l="l" r="r" t="t"/>
              <a:pathLst>
                <a:path extrusionOk="0" h="5787" w="8502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3"/>
            <p:cNvSpPr/>
            <p:nvPr/>
          </p:nvSpPr>
          <p:spPr>
            <a:xfrm>
              <a:off x="2278533" y="2937377"/>
              <a:ext cx="346788" cy="254704"/>
            </a:xfrm>
            <a:custGeom>
              <a:rect b="b" l="l" r="r" t="t"/>
              <a:pathLst>
                <a:path extrusionOk="0" h="8002" w="10895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4" name="Google Shape;414;p33"/>
          <p:cNvSpPr/>
          <p:nvPr/>
        </p:nvSpPr>
        <p:spPr>
          <a:xfrm>
            <a:off x="814643" y="1708809"/>
            <a:ext cx="595887" cy="529031"/>
          </a:xfrm>
          <a:custGeom>
            <a:rect b="b" l="l" r="r" t="t"/>
            <a:pathLst>
              <a:path extrusionOk="0" h="11573" w="11574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5" name="Google Shape;415;p33"/>
          <p:cNvGrpSpPr/>
          <p:nvPr/>
        </p:nvGrpSpPr>
        <p:grpSpPr>
          <a:xfrm>
            <a:off x="814683" y="2756950"/>
            <a:ext cx="595877" cy="365083"/>
            <a:chOff x="7045083" y="3291794"/>
            <a:chExt cx="263220" cy="172063"/>
          </a:xfrm>
        </p:grpSpPr>
        <p:sp>
          <p:nvSpPr>
            <p:cNvPr id="416" name="Google Shape;416;p33"/>
            <p:cNvSpPr/>
            <p:nvPr/>
          </p:nvSpPr>
          <p:spPr>
            <a:xfrm>
              <a:off x="7045083" y="3325657"/>
              <a:ext cx="126664" cy="138071"/>
            </a:xfrm>
            <a:custGeom>
              <a:rect b="b" l="l" r="r" t="t"/>
              <a:pathLst>
                <a:path extrusionOk="0" h="5374" w="4930">
                  <a:moveTo>
                    <a:pt x="1608" y="1"/>
                  </a:moveTo>
                  <a:cubicBezTo>
                    <a:pt x="1574" y="1"/>
                    <a:pt x="1540" y="13"/>
                    <a:pt x="1512" y="38"/>
                  </a:cubicBezTo>
                  <a:cubicBezTo>
                    <a:pt x="902" y="560"/>
                    <a:pt x="407" y="1206"/>
                    <a:pt x="22" y="1967"/>
                  </a:cubicBezTo>
                  <a:cubicBezTo>
                    <a:pt x="1" y="2008"/>
                    <a:pt x="1" y="2060"/>
                    <a:pt x="22" y="2102"/>
                  </a:cubicBezTo>
                  <a:cubicBezTo>
                    <a:pt x="522" y="3092"/>
                    <a:pt x="1215" y="3888"/>
                    <a:pt x="2080" y="4462"/>
                  </a:cubicBezTo>
                  <a:cubicBezTo>
                    <a:pt x="2882" y="4999"/>
                    <a:pt x="3809" y="5311"/>
                    <a:pt x="4769" y="5374"/>
                  </a:cubicBezTo>
                  <a:lnTo>
                    <a:pt x="4779" y="5374"/>
                  </a:lnTo>
                  <a:cubicBezTo>
                    <a:pt x="4851" y="5374"/>
                    <a:pt x="4920" y="5316"/>
                    <a:pt x="4925" y="5239"/>
                  </a:cubicBezTo>
                  <a:cubicBezTo>
                    <a:pt x="4930" y="5150"/>
                    <a:pt x="4867" y="5083"/>
                    <a:pt x="4784" y="5076"/>
                  </a:cubicBezTo>
                  <a:cubicBezTo>
                    <a:pt x="2913" y="4951"/>
                    <a:pt x="1251" y="3821"/>
                    <a:pt x="325" y="2034"/>
                  </a:cubicBezTo>
                  <a:cubicBezTo>
                    <a:pt x="683" y="1341"/>
                    <a:pt x="1147" y="747"/>
                    <a:pt x="1705" y="262"/>
                  </a:cubicBezTo>
                  <a:cubicBezTo>
                    <a:pt x="1768" y="211"/>
                    <a:pt x="1778" y="117"/>
                    <a:pt x="1725" y="55"/>
                  </a:cubicBezTo>
                  <a:cubicBezTo>
                    <a:pt x="1694" y="20"/>
                    <a:pt x="1651" y="1"/>
                    <a:pt x="1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3"/>
            <p:cNvSpPr/>
            <p:nvPr/>
          </p:nvSpPr>
          <p:spPr>
            <a:xfrm>
              <a:off x="7098780" y="3291794"/>
              <a:ext cx="209522" cy="172063"/>
            </a:xfrm>
            <a:custGeom>
              <a:rect b="b" l="l" r="r" t="t"/>
              <a:pathLst>
                <a:path extrusionOk="0" h="6697" w="8155">
                  <a:moveTo>
                    <a:pt x="3025" y="1"/>
                  </a:moveTo>
                  <a:cubicBezTo>
                    <a:pt x="2370" y="1"/>
                    <a:pt x="1715" y="119"/>
                    <a:pt x="1089" y="356"/>
                  </a:cubicBezTo>
                  <a:cubicBezTo>
                    <a:pt x="787" y="471"/>
                    <a:pt x="490" y="617"/>
                    <a:pt x="209" y="784"/>
                  </a:cubicBezTo>
                  <a:cubicBezTo>
                    <a:pt x="173" y="810"/>
                    <a:pt x="130" y="836"/>
                    <a:pt x="94" y="856"/>
                  </a:cubicBezTo>
                  <a:cubicBezTo>
                    <a:pt x="21" y="904"/>
                    <a:pt x="0" y="998"/>
                    <a:pt x="48" y="1065"/>
                  </a:cubicBezTo>
                  <a:cubicBezTo>
                    <a:pt x="74" y="1109"/>
                    <a:pt x="123" y="1133"/>
                    <a:pt x="174" y="1133"/>
                  </a:cubicBezTo>
                  <a:cubicBezTo>
                    <a:pt x="202" y="1133"/>
                    <a:pt x="230" y="1126"/>
                    <a:pt x="255" y="1111"/>
                  </a:cubicBezTo>
                  <a:cubicBezTo>
                    <a:pt x="286" y="1086"/>
                    <a:pt x="329" y="1065"/>
                    <a:pt x="365" y="1039"/>
                  </a:cubicBezTo>
                  <a:cubicBezTo>
                    <a:pt x="630" y="883"/>
                    <a:pt x="907" y="747"/>
                    <a:pt x="1198" y="637"/>
                  </a:cubicBezTo>
                  <a:cubicBezTo>
                    <a:pt x="1798" y="410"/>
                    <a:pt x="2412" y="301"/>
                    <a:pt x="3017" y="301"/>
                  </a:cubicBezTo>
                  <a:cubicBezTo>
                    <a:pt x="4959" y="301"/>
                    <a:pt x="6813" y="1422"/>
                    <a:pt x="7825" y="3352"/>
                  </a:cubicBezTo>
                  <a:cubicBezTo>
                    <a:pt x="6882" y="5150"/>
                    <a:pt x="5211" y="6285"/>
                    <a:pt x="3330" y="6394"/>
                  </a:cubicBezTo>
                  <a:cubicBezTo>
                    <a:pt x="3246" y="6401"/>
                    <a:pt x="3184" y="6473"/>
                    <a:pt x="3189" y="6557"/>
                  </a:cubicBezTo>
                  <a:cubicBezTo>
                    <a:pt x="3194" y="6634"/>
                    <a:pt x="3261" y="6697"/>
                    <a:pt x="3340" y="6697"/>
                  </a:cubicBezTo>
                  <a:lnTo>
                    <a:pt x="3345" y="6697"/>
                  </a:lnTo>
                  <a:cubicBezTo>
                    <a:pt x="4304" y="6639"/>
                    <a:pt x="5242" y="6327"/>
                    <a:pt x="6050" y="5790"/>
                  </a:cubicBezTo>
                  <a:cubicBezTo>
                    <a:pt x="6919" y="5218"/>
                    <a:pt x="7618" y="4420"/>
                    <a:pt x="8128" y="3420"/>
                  </a:cubicBezTo>
                  <a:cubicBezTo>
                    <a:pt x="8154" y="3378"/>
                    <a:pt x="8154" y="3326"/>
                    <a:pt x="8128" y="3285"/>
                  </a:cubicBezTo>
                  <a:cubicBezTo>
                    <a:pt x="7769" y="2581"/>
                    <a:pt x="7310" y="1967"/>
                    <a:pt x="6757" y="1461"/>
                  </a:cubicBezTo>
                  <a:cubicBezTo>
                    <a:pt x="6237" y="986"/>
                    <a:pt x="5643" y="617"/>
                    <a:pt x="4997" y="372"/>
                  </a:cubicBezTo>
                  <a:cubicBezTo>
                    <a:pt x="4362" y="125"/>
                    <a:pt x="3694" y="1"/>
                    <a:pt x="3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3"/>
            <p:cNvSpPr/>
            <p:nvPr/>
          </p:nvSpPr>
          <p:spPr>
            <a:xfrm>
              <a:off x="7111241" y="3312451"/>
              <a:ext cx="130775" cy="130955"/>
            </a:xfrm>
            <a:custGeom>
              <a:rect b="b" l="l" r="r" t="t"/>
              <a:pathLst>
                <a:path extrusionOk="0" h="5097" w="5090">
                  <a:moveTo>
                    <a:pt x="2547" y="1"/>
                  </a:moveTo>
                  <a:cubicBezTo>
                    <a:pt x="1141" y="1"/>
                    <a:pt x="0" y="1141"/>
                    <a:pt x="0" y="2548"/>
                  </a:cubicBezTo>
                  <a:cubicBezTo>
                    <a:pt x="0" y="3955"/>
                    <a:pt x="1141" y="5096"/>
                    <a:pt x="2547" y="5096"/>
                  </a:cubicBezTo>
                  <a:cubicBezTo>
                    <a:pt x="3194" y="5096"/>
                    <a:pt x="3803" y="4856"/>
                    <a:pt x="4277" y="4419"/>
                  </a:cubicBezTo>
                  <a:cubicBezTo>
                    <a:pt x="4746" y="3981"/>
                    <a:pt x="5033" y="3392"/>
                    <a:pt x="5084" y="2757"/>
                  </a:cubicBezTo>
                  <a:cubicBezTo>
                    <a:pt x="5089" y="2673"/>
                    <a:pt x="5027" y="2601"/>
                    <a:pt x="4949" y="2596"/>
                  </a:cubicBezTo>
                  <a:cubicBezTo>
                    <a:pt x="4946" y="2595"/>
                    <a:pt x="4942" y="2595"/>
                    <a:pt x="4938" y="2595"/>
                  </a:cubicBezTo>
                  <a:cubicBezTo>
                    <a:pt x="4859" y="2595"/>
                    <a:pt x="4793" y="2655"/>
                    <a:pt x="4788" y="2731"/>
                  </a:cubicBezTo>
                  <a:cubicBezTo>
                    <a:pt x="4694" y="3887"/>
                    <a:pt x="3709" y="4794"/>
                    <a:pt x="2547" y="4794"/>
                  </a:cubicBezTo>
                  <a:cubicBezTo>
                    <a:pt x="1307" y="4794"/>
                    <a:pt x="297" y="3788"/>
                    <a:pt x="297" y="2548"/>
                  </a:cubicBezTo>
                  <a:cubicBezTo>
                    <a:pt x="297" y="1308"/>
                    <a:pt x="1307" y="297"/>
                    <a:pt x="2547" y="297"/>
                  </a:cubicBezTo>
                  <a:cubicBezTo>
                    <a:pt x="3620" y="297"/>
                    <a:pt x="4553" y="1064"/>
                    <a:pt x="4752" y="2120"/>
                  </a:cubicBezTo>
                  <a:cubicBezTo>
                    <a:pt x="4765" y="2190"/>
                    <a:pt x="4832" y="2243"/>
                    <a:pt x="4901" y="2243"/>
                  </a:cubicBezTo>
                  <a:cubicBezTo>
                    <a:pt x="4910" y="2243"/>
                    <a:pt x="4919" y="2242"/>
                    <a:pt x="4928" y="2240"/>
                  </a:cubicBezTo>
                  <a:cubicBezTo>
                    <a:pt x="5012" y="2225"/>
                    <a:pt x="5064" y="2142"/>
                    <a:pt x="5048" y="2064"/>
                  </a:cubicBezTo>
                  <a:cubicBezTo>
                    <a:pt x="4819" y="870"/>
                    <a:pt x="3767" y="1"/>
                    <a:pt x="25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3"/>
            <p:cNvSpPr/>
            <p:nvPr/>
          </p:nvSpPr>
          <p:spPr>
            <a:xfrm>
              <a:off x="7158875" y="3335600"/>
              <a:ext cx="35507" cy="84760"/>
            </a:xfrm>
            <a:custGeom>
              <a:rect b="b" l="l" r="r" t="t"/>
              <a:pathLst>
                <a:path extrusionOk="0" h="3299" w="1382">
                  <a:moveTo>
                    <a:pt x="693" y="0"/>
                  </a:moveTo>
                  <a:cubicBezTo>
                    <a:pt x="610" y="0"/>
                    <a:pt x="542" y="69"/>
                    <a:pt x="542" y="147"/>
                  </a:cubicBezTo>
                  <a:lnTo>
                    <a:pt x="542" y="480"/>
                  </a:lnTo>
                  <a:lnTo>
                    <a:pt x="511" y="480"/>
                  </a:lnTo>
                  <a:cubicBezTo>
                    <a:pt x="229" y="480"/>
                    <a:pt x="1" y="704"/>
                    <a:pt x="1" y="986"/>
                  </a:cubicBezTo>
                  <a:lnTo>
                    <a:pt x="1" y="1277"/>
                  </a:lnTo>
                  <a:cubicBezTo>
                    <a:pt x="1" y="1469"/>
                    <a:pt x="126" y="1642"/>
                    <a:pt x="308" y="1700"/>
                  </a:cubicBezTo>
                  <a:lnTo>
                    <a:pt x="985" y="1918"/>
                  </a:lnTo>
                  <a:cubicBezTo>
                    <a:pt x="1042" y="1938"/>
                    <a:pt x="1085" y="1991"/>
                    <a:pt x="1085" y="2053"/>
                  </a:cubicBezTo>
                  <a:lnTo>
                    <a:pt x="1085" y="2262"/>
                  </a:lnTo>
                  <a:cubicBezTo>
                    <a:pt x="1085" y="2402"/>
                    <a:pt x="965" y="2517"/>
                    <a:pt x="828" y="2517"/>
                  </a:cubicBezTo>
                  <a:lnTo>
                    <a:pt x="558" y="2517"/>
                  </a:lnTo>
                  <a:cubicBezTo>
                    <a:pt x="417" y="2517"/>
                    <a:pt x="303" y="2402"/>
                    <a:pt x="303" y="2262"/>
                  </a:cubicBezTo>
                  <a:cubicBezTo>
                    <a:pt x="303" y="2178"/>
                    <a:pt x="234" y="2111"/>
                    <a:pt x="152" y="2111"/>
                  </a:cubicBezTo>
                  <a:cubicBezTo>
                    <a:pt x="68" y="2111"/>
                    <a:pt x="1" y="2178"/>
                    <a:pt x="1" y="2262"/>
                  </a:cubicBezTo>
                  <a:cubicBezTo>
                    <a:pt x="1" y="2564"/>
                    <a:pt x="246" y="2809"/>
                    <a:pt x="542" y="2814"/>
                  </a:cubicBezTo>
                  <a:lnTo>
                    <a:pt x="542" y="3148"/>
                  </a:lnTo>
                  <a:cubicBezTo>
                    <a:pt x="542" y="3231"/>
                    <a:pt x="610" y="3299"/>
                    <a:pt x="693" y="3299"/>
                  </a:cubicBezTo>
                  <a:cubicBezTo>
                    <a:pt x="777" y="3299"/>
                    <a:pt x="840" y="3231"/>
                    <a:pt x="840" y="3148"/>
                  </a:cubicBezTo>
                  <a:lnTo>
                    <a:pt x="840" y="2814"/>
                  </a:lnTo>
                  <a:cubicBezTo>
                    <a:pt x="1141" y="2809"/>
                    <a:pt x="1381" y="2564"/>
                    <a:pt x="1381" y="2262"/>
                  </a:cubicBezTo>
                  <a:lnTo>
                    <a:pt x="1381" y="2053"/>
                  </a:lnTo>
                  <a:cubicBezTo>
                    <a:pt x="1381" y="1861"/>
                    <a:pt x="1256" y="1695"/>
                    <a:pt x="1074" y="1632"/>
                  </a:cubicBezTo>
                  <a:lnTo>
                    <a:pt x="402" y="1418"/>
                  </a:lnTo>
                  <a:cubicBezTo>
                    <a:pt x="345" y="1397"/>
                    <a:pt x="303" y="1339"/>
                    <a:pt x="303" y="1277"/>
                  </a:cubicBezTo>
                  <a:lnTo>
                    <a:pt x="303" y="986"/>
                  </a:lnTo>
                  <a:cubicBezTo>
                    <a:pt x="303" y="871"/>
                    <a:pt x="397" y="777"/>
                    <a:pt x="511" y="777"/>
                  </a:cubicBezTo>
                  <a:lnTo>
                    <a:pt x="876" y="777"/>
                  </a:lnTo>
                  <a:cubicBezTo>
                    <a:pt x="991" y="777"/>
                    <a:pt x="1085" y="871"/>
                    <a:pt x="1085" y="986"/>
                  </a:cubicBezTo>
                  <a:cubicBezTo>
                    <a:pt x="1085" y="1069"/>
                    <a:pt x="1147" y="1137"/>
                    <a:pt x="1230" y="1137"/>
                  </a:cubicBezTo>
                  <a:cubicBezTo>
                    <a:pt x="1314" y="1137"/>
                    <a:pt x="1381" y="1069"/>
                    <a:pt x="1381" y="986"/>
                  </a:cubicBezTo>
                  <a:cubicBezTo>
                    <a:pt x="1381" y="704"/>
                    <a:pt x="1152" y="480"/>
                    <a:pt x="876" y="480"/>
                  </a:cubicBezTo>
                  <a:lnTo>
                    <a:pt x="840" y="480"/>
                  </a:lnTo>
                  <a:lnTo>
                    <a:pt x="840" y="147"/>
                  </a:lnTo>
                  <a:cubicBezTo>
                    <a:pt x="840" y="69"/>
                    <a:pt x="777" y="0"/>
                    <a:pt x="6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4"/>
          <p:cNvSpPr txBox="1"/>
          <p:nvPr>
            <p:ph type="ctrTitle"/>
          </p:nvPr>
        </p:nvSpPr>
        <p:spPr>
          <a:xfrm>
            <a:off x="540861" y="539500"/>
            <a:ext cx="4766400" cy="77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THANK YOU</a:t>
            </a:r>
            <a:endParaRPr sz="4800"/>
          </a:p>
        </p:txBody>
      </p:sp>
      <p:sp>
        <p:nvSpPr>
          <p:cNvPr id="425" name="Google Shape;425;p34"/>
          <p:cNvSpPr txBox="1"/>
          <p:nvPr>
            <p:ph idx="1" type="subTitle"/>
          </p:nvPr>
        </p:nvSpPr>
        <p:spPr>
          <a:xfrm>
            <a:off x="713225" y="1866100"/>
            <a:ext cx="3858900" cy="12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</a:t>
            </a:r>
            <a:r>
              <a:rPr lang="en"/>
              <a:t>uestions?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34"/>
          <p:cNvSpPr/>
          <p:nvPr/>
        </p:nvSpPr>
        <p:spPr>
          <a:xfrm>
            <a:off x="0" y="1313050"/>
            <a:ext cx="4572000" cy="324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34"/>
          <p:cNvSpPr/>
          <p:nvPr/>
        </p:nvSpPr>
        <p:spPr>
          <a:xfrm>
            <a:off x="755750" y="3891875"/>
            <a:ext cx="3632400" cy="437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1000" y="185375"/>
            <a:ext cx="3428400" cy="23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4"/>
          <p:cNvSpPr txBox="1"/>
          <p:nvPr>
            <p:ph idx="4" type="ctrTitle"/>
          </p:nvPr>
        </p:nvSpPr>
        <p:spPr>
          <a:xfrm>
            <a:off x="6105650" y="2144275"/>
            <a:ext cx="37839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INDUSTRY ANALYSIS</a:t>
            </a:r>
            <a:endParaRPr sz="2000"/>
          </a:p>
        </p:txBody>
      </p:sp>
      <p:sp>
        <p:nvSpPr>
          <p:cNvPr id="188" name="Google Shape;188;p24"/>
          <p:cNvSpPr txBox="1"/>
          <p:nvPr>
            <p:ph type="ctrTitle"/>
          </p:nvPr>
        </p:nvSpPr>
        <p:spPr>
          <a:xfrm>
            <a:off x="2053125" y="2144275"/>
            <a:ext cx="28419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ABOUT DISNEY</a:t>
            </a:r>
            <a:endParaRPr sz="2000"/>
          </a:p>
        </p:txBody>
      </p:sp>
      <p:sp>
        <p:nvSpPr>
          <p:cNvPr id="189" name="Google Shape;189;p24"/>
          <p:cNvSpPr txBox="1"/>
          <p:nvPr>
            <p:ph idx="2" type="title"/>
          </p:nvPr>
        </p:nvSpPr>
        <p:spPr>
          <a:xfrm>
            <a:off x="399425" y="1922650"/>
            <a:ext cx="1892700" cy="9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r>
              <a:rPr lang="en"/>
              <a:t>1</a:t>
            </a:r>
            <a:endParaRPr/>
          </a:p>
        </p:txBody>
      </p:sp>
      <p:sp>
        <p:nvSpPr>
          <p:cNvPr id="190" name="Google Shape;190;p24"/>
          <p:cNvSpPr txBox="1"/>
          <p:nvPr>
            <p:ph idx="3" type="ctrTitle"/>
          </p:nvPr>
        </p:nvSpPr>
        <p:spPr>
          <a:xfrm>
            <a:off x="629133" y="539500"/>
            <a:ext cx="3465900" cy="83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91" name="Google Shape;191;p24"/>
          <p:cNvSpPr txBox="1"/>
          <p:nvPr>
            <p:ph idx="5" type="title"/>
          </p:nvPr>
        </p:nvSpPr>
        <p:spPr>
          <a:xfrm>
            <a:off x="4291245" y="1865425"/>
            <a:ext cx="1890600" cy="9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92" name="Google Shape;192;p24"/>
          <p:cNvSpPr txBox="1"/>
          <p:nvPr>
            <p:ph idx="7" type="ctrTitle"/>
          </p:nvPr>
        </p:nvSpPr>
        <p:spPr>
          <a:xfrm>
            <a:off x="2053125" y="3570322"/>
            <a:ext cx="2150400" cy="9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DISNEY’S STRATEGY &amp; POSITIONING</a:t>
            </a:r>
            <a:endParaRPr sz="2000"/>
          </a:p>
        </p:txBody>
      </p:sp>
      <p:sp>
        <p:nvSpPr>
          <p:cNvPr id="193" name="Google Shape;193;p24"/>
          <p:cNvSpPr txBox="1"/>
          <p:nvPr>
            <p:ph idx="8" type="title"/>
          </p:nvPr>
        </p:nvSpPr>
        <p:spPr>
          <a:xfrm>
            <a:off x="399425" y="3666876"/>
            <a:ext cx="1892700" cy="9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94" name="Google Shape;194;p24"/>
          <p:cNvSpPr txBox="1"/>
          <p:nvPr>
            <p:ph idx="13" type="ctrTitle"/>
          </p:nvPr>
        </p:nvSpPr>
        <p:spPr>
          <a:xfrm>
            <a:off x="6105650" y="3849175"/>
            <a:ext cx="32172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RECOMMENDATIONS</a:t>
            </a:r>
            <a:endParaRPr sz="2000"/>
          </a:p>
        </p:txBody>
      </p:sp>
      <p:sp>
        <p:nvSpPr>
          <p:cNvPr id="195" name="Google Shape;195;p24"/>
          <p:cNvSpPr txBox="1"/>
          <p:nvPr>
            <p:ph idx="14" type="title"/>
          </p:nvPr>
        </p:nvSpPr>
        <p:spPr>
          <a:xfrm>
            <a:off x="4291245" y="3666875"/>
            <a:ext cx="1890600" cy="9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5"/>
          <p:cNvSpPr txBox="1"/>
          <p:nvPr>
            <p:ph idx="1" type="subTitle"/>
          </p:nvPr>
        </p:nvSpPr>
        <p:spPr>
          <a:xfrm>
            <a:off x="544325" y="2142025"/>
            <a:ext cx="4683600" cy="2460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➢"/>
            </a:pPr>
            <a:r>
              <a:rPr lang="en"/>
              <a:t>Pandemic has had major impact on Disney's financials: net income fell 99% in Q1 of 2021 and revenue for the quarter fell by 22% ﻿﻿</a:t>
            </a:r>
            <a:br>
              <a:rPr lang="en"/>
            </a:b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➢"/>
            </a:pPr>
            <a:r>
              <a:rPr lang="en"/>
              <a:t>Most adverse impact of the pandemic was felt </a:t>
            </a:r>
            <a:r>
              <a:rPr lang="en"/>
              <a:t>in its Parks and Experiences segment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➢"/>
            </a:pPr>
            <a:r>
              <a:rPr lang="en"/>
              <a:t>In 2021, Disney reorganized business segments into Disney Media and Entertainment Distribution and Disney Parks, Experiences and Products 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➢"/>
            </a:pPr>
            <a:r>
              <a:rPr lang="en"/>
              <a:t>Launched Disney+  under DMED division; emerged as champion among its offerings</a:t>
            </a:r>
            <a:endParaRPr/>
          </a:p>
        </p:txBody>
      </p:sp>
      <p:sp>
        <p:nvSpPr>
          <p:cNvPr id="201" name="Google Shape;201;p25"/>
          <p:cNvSpPr txBox="1"/>
          <p:nvPr>
            <p:ph type="title"/>
          </p:nvPr>
        </p:nvSpPr>
        <p:spPr>
          <a:xfrm>
            <a:off x="343625" y="428625"/>
            <a:ext cx="5370000" cy="1641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Disney’s Has A Unique Position As A Diversified Entertainment Conglomerate </a:t>
            </a:r>
            <a:endParaRPr sz="2900"/>
          </a:p>
        </p:txBody>
      </p:sp>
      <p:sp>
        <p:nvSpPr>
          <p:cNvPr id="202" name="Google Shape;202;p25"/>
          <p:cNvSpPr/>
          <p:nvPr/>
        </p:nvSpPr>
        <p:spPr>
          <a:xfrm>
            <a:off x="5336900" y="-25"/>
            <a:ext cx="23289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3" name="Google Shape;20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7850" y="1722750"/>
            <a:ext cx="2547000" cy="169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6"/>
          <p:cNvSpPr txBox="1"/>
          <p:nvPr>
            <p:ph type="ctrTitle"/>
          </p:nvPr>
        </p:nvSpPr>
        <p:spPr>
          <a:xfrm>
            <a:off x="3315150" y="1728750"/>
            <a:ext cx="5829000" cy="139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INDUSTRY ANALYSIS</a:t>
            </a:r>
            <a:endParaRPr sz="4000"/>
          </a:p>
        </p:txBody>
      </p:sp>
      <p:sp>
        <p:nvSpPr>
          <p:cNvPr id="209" name="Google Shape;209;p26"/>
          <p:cNvSpPr/>
          <p:nvPr/>
        </p:nvSpPr>
        <p:spPr>
          <a:xfrm>
            <a:off x="3414576" y="3195075"/>
            <a:ext cx="5729400" cy="23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7"/>
          <p:cNvSpPr/>
          <p:nvPr/>
        </p:nvSpPr>
        <p:spPr>
          <a:xfrm>
            <a:off x="1000" y="185375"/>
            <a:ext cx="3428400" cy="23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7"/>
          <p:cNvSpPr txBox="1"/>
          <p:nvPr>
            <p:ph type="title"/>
          </p:nvPr>
        </p:nvSpPr>
        <p:spPr>
          <a:xfrm>
            <a:off x="609059" y="539500"/>
            <a:ext cx="7636500" cy="83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The Streaming Services Industry Is Attractive And Presents Opportunities For Incumbents  </a:t>
            </a:r>
            <a:endParaRPr sz="2400"/>
          </a:p>
        </p:txBody>
      </p:sp>
      <p:grpSp>
        <p:nvGrpSpPr>
          <p:cNvPr id="216" name="Google Shape;216;p27"/>
          <p:cNvGrpSpPr/>
          <p:nvPr/>
        </p:nvGrpSpPr>
        <p:grpSpPr>
          <a:xfrm>
            <a:off x="0" y="2004975"/>
            <a:ext cx="3867212" cy="924600"/>
            <a:chOff x="0" y="1547775"/>
            <a:chExt cx="3867212" cy="924600"/>
          </a:xfrm>
        </p:grpSpPr>
        <p:cxnSp>
          <p:nvCxnSpPr>
            <p:cNvPr id="217" name="Google Shape;217;p27"/>
            <p:cNvCxnSpPr/>
            <p:nvPr/>
          </p:nvCxnSpPr>
          <p:spPr>
            <a:xfrm rot="10800000">
              <a:off x="2642013" y="1654113"/>
              <a:ext cx="1225200" cy="0"/>
            </a:xfrm>
            <a:prstGeom prst="straightConnector1">
              <a:avLst/>
            </a:prstGeom>
            <a:noFill/>
            <a:ln cap="flat" cmpd="sng" w="9525">
              <a:solidFill>
                <a:srgbClr val="D83829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218" name="Google Shape;218;p27"/>
            <p:cNvSpPr txBox="1"/>
            <p:nvPr/>
          </p:nvSpPr>
          <p:spPr>
            <a:xfrm>
              <a:off x="0" y="1547775"/>
              <a:ext cx="26013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Threat of Entry</a:t>
              </a:r>
              <a:endParaRPr b="1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Barlow"/>
                <a:ea typeface="Barlow"/>
                <a:cs typeface="Barlow"/>
                <a:sym typeface="Barlow"/>
              </a:endParaRPr>
            </a:p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Barlow"/>
                <a:buChar char="●"/>
              </a:pPr>
              <a:r>
                <a:rPr lang="en" sz="11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High economies of scale and capital requirements</a:t>
              </a:r>
              <a:endParaRPr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Barlow"/>
                <a:buChar char="●"/>
              </a:pPr>
              <a:r>
                <a:rPr lang="en" sz="11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Likely </a:t>
              </a:r>
              <a:r>
                <a:rPr lang="en" sz="11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only possible for larger firms with necessary  resources </a:t>
              </a:r>
              <a:endParaRPr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19" name="Google Shape;219;p27"/>
          <p:cNvGrpSpPr/>
          <p:nvPr/>
        </p:nvGrpSpPr>
        <p:grpSpPr>
          <a:xfrm>
            <a:off x="998" y="3565625"/>
            <a:ext cx="3570939" cy="995700"/>
            <a:chOff x="998" y="3108425"/>
            <a:chExt cx="3570939" cy="995700"/>
          </a:xfrm>
        </p:grpSpPr>
        <p:cxnSp>
          <p:nvCxnSpPr>
            <p:cNvPr id="220" name="Google Shape;220;p27"/>
            <p:cNvCxnSpPr/>
            <p:nvPr/>
          </p:nvCxnSpPr>
          <p:spPr>
            <a:xfrm rot="10800000">
              <a:off x="2641938" y="3108425"/>
              <a:ext cx="930000" cy="0"/>
            </a:xfrm>
            <a:prstGeom prst="straightConnector1">
              <a:avLst/>
            </a:prstGeom>
            <a:noFill/>
            <a:ln cap="flat" cmpd="sng" w="9525">
              <a:solidFill>
                <a:srgbClr val="BE2F22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221" name="Google Shape;221;p27"/>
            <p:cNvSpPr txBox="1"/>
            <p:nvPr/>
          </p:nvSpPr>
          <p:spPr>
            <a:xfrm>
              <a:off x="998" y="3179525"/>
              <a:ext cx="24318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Threat of Substitutes</a:t>
              </a:r>
              <a:endParaRPr b="1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latin typeface="Barlow"/>
                <a:ea typeface="Barlow"/>
                <a:cs typeface="Barlow"/>
                <a:sym typeface="Barlow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Barlow"/>
                <a:buChar char="●"/>
              </a:pPr>
              <a:r>
                <a:rPr lang="en" sz="12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I</a:t>
              </a:r>
              <a:r>
                <a:rPr lang="en" sz="11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ncrease in cord cutting and decrease in popularity of movie theaters</a:t>
              </a:r>
              <a:endParaRPr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Barlow"/>
                <a:buChar char="●"/>
              </a:pPr>
              <a:r>
                <a:rPr lang="en" sz="11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Price to value </a:t>
              </a:r>
              <a:r>
                <a:rPr lang="en" sz="11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trade off</a:t>
              </a:r>
              <a:r>
                <a:rPr lang="en" sz="11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due to unlimited access to variety of content</a:t>
              </a:r>
              <a:endParaRPr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22" name="Google Shape;222;p27"/>
          <p:cNvGrpSpPr/>
          <p:nvPr/>
        </p:nvGrpSpPr>
        <p:grpSpPr>
          <a:xfrm>
            <a:off x="4657738" y="3772700"/>
            <a:ext cx="4661712" cy="924600"/>
            <a:chOff x="4657738" y="3315500"/>
            <a:chExt cx="4661712" cy="924600"/>
          </a:xfrm>
        </p:grpSpPr>
        <p:cxnSp>
          <p:nvCxnSpPr>
            <p:cNvPr id="223" name="Google Shape;223;p27"/>
            <p:cNvCxnSpPr/>
            <p:nvPr/>
          </p:nvCxnSpPr>
          <p:spPr>
            <a:xfrm>
              <a:off x="4657738" y="3854000"/>
              <a:ext cx="1838700" cy="0"/>
            </a:xfrm>
            <a:prstGeom prst="straightConnector1">
              <a:avLst/>
            </a:prstGeom>
            <a:noFill/>
            <a:ln cap="flat" cmpd="sng" w="9525">
              <a:solidFill>
                <a:srgbClr val="B02C20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224" name="Google Shape;224;p27"/>
            <p:cNvSpPr txBox="1"/>
            <p:nvPr/>
          </p:nvSpPr>
          <p:spPr>
            <a:xfrm>
              <a:off x="6496450" y="3315500"/>
              <a:ext cx="28230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Buyer Power</a:t>
              </a:r>
              <a:endParaRPr b="1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Barlow"/>
                <a:ea typeface="Barlow"/>
                <a:cs typeface="Barlow"/>
                <a:sym typeface="Barlow"/>
              </a:endParaRPr>
            </a:p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Barlow"/>
                <a:buChar char="●"/>
              </a:pPr>
              <a:r>
                <a:rPr lang="en" sz="11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High due to low </a:t>
              </a:r>
              <a:r>
                <a:rPr lang="en" sz="11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switching</a:t>
              </a:r>
              <a:r>
                <a:rPr lang="en" sz="11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 costs </a:t>
              </a:r>
              <a:endParaRPr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Barlow"/>
                <a:buChar char="●"/>
              </a:pPr>
              <a:r>
                <a:rPr lang="en" sz="11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Content differentiation is key </a:t>
              </a:r>
              <a:endParaRPr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25" name="Google Shape;225;p27"/>
          <p:cNvGrpSpPr/>
          <p:nvPr/>
        </p:nvGrpSpPr>
        <p:grpSpPr>
          <a:xfrm>
            <a:off x="5209838" y="1471575"/>
            <a:ext cx="3934087" cy="924600"/>
            <a:chOff x="5209838" y="1014375"/>
            <a:chExt cx="3934087" cy="924600"/>
          </a:xfrm>
        </p:grpSpPr>
        <p:sp>
          <p:nvSpPr>
            <p:cNvPr id="226" name="Google Shape;226;p27"/>
            <p:cNvSpPr txBox="1"/>
            <p:nvPr/>
          </p:nvSpPr>
          <p:spPr>
            <a:xfrm>
              <a:off x="6523425" y="1014375"/>
              <a:ext cx="26205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Rivalry</a:t>
              </a:r>
              <a:endParaRPr b="1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Barlow"/>
                <a:ea typeface="Barlow"/>
                <a:cs typeface="Barlow"/>
                <a:sym typeface="Barlow"/>
              </a:endParaRPr>
            </a:p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Barlow"/>
                <a:buChar char="●"/>
              </a:pPr>
              <a:r>
                <a:rPr lang="en" sz="11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Top four providers make up over 75% of the industry </a:t>
              </a:r>
              <a:endParaRPr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Barlow"/>
                <a:buChar char="●"/>
              </a:pPr>
              <a:r>
                <a:rPr lang="en" sz="11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Industry is projected to grow 23.2% in next 5 years</a:t>
              </a:r>
              <a:endParaRPr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227" name="Google Shape;227;p27"/>
            <p:cNvCxnSpPr/>
            <p:nvPr/>
          </p:nvCxnSpPr>
          <p:spPr>
            <a:xfrm>
              <a:off x="5209838" y="1654113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802017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228" name="Google Shape;228;p27"/>
          <p:cNvGrpSpPr/>
          <p:nvPr/>
        </p:nvGrpSpPr>
        <p:grpSpPr>
          <a:xfrm>
            <a:off x="5610287" y="2694350"/>
            <a:ext cx="3533615" cy="924600"/>
            <a:chOff x="5610288" y="2237150"/>
            <a:chExt cx="3533615" cy="924600"/>
          </a:xfrm>
        </p:grpSpPr>
        <p:cxnSp>
          <p:nvCxnSpPr>
            <p:cNvPr id="229" name="Google Shape;229;p27"/>
            <p:cNvCxnSpPr/>
            <p:nvPr/>
          </p:nvCxnSpPr>
          <p:spPr>
            <a:xfrm>
              <a:off x="5610288" y="2775650"/>
              <a:ext cx="886200" cy="0"/>
            </a:xfrm>
            <a:prstGeom prst="straightConnector1">
              <a:avLst/>
            </a:prstGeom>
            <a:noFill/>
            <a:ln cap="flat" cmpd="sng" w="9525">
              <a:solidFill>
                <a:srgbClr val="A72A1E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230" name="Google Shape;230;p27"/>
            <p:cNvSpPr txBox="1"/>
            <p:nvPr/>
          </p:nvSpPr>
          <p:spPr>
            <a:xfrm>
              <a:off x="6696502" y="2237150"/>
              <a:ext cx="2447400" cy="9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Supplier Power</a:t>
              </a:r>
              <a:endParaRPr b="1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Barlow"/>
                <a:ea typeface="Barlow"/>
                <a:cs typeface="Barlow"/>
                <a:sym typeface="Barlow"/>
              </a:endParaRPr>
            </a:p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Barlow"/>
                <a:buChar char="●"/>
              </a:pPr>
              <a:r>
                <a:rPr lang="en" sz="11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Firms with own production studios have low threat</a:t>
              </a:r>
              <a:endParaRPr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Barlow"/>
                <a:buChar char="●"/>
              </a:pPr>
              <a:r>
                <a:rPr lang="en" sz="110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Trend towards original content diminishes power</a:t>
              </a:r>
              <a:endParaRPr sz="11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231" name="Google Shape;231;p27"/>
          <p:cNvSpPr/>
          <p:nvPr/>
        </p:nvSpPr>
        <p:spPr>
          <a:xfrm>
            <a:off x="3723177" y="2223650"/>
            <a:ext cx="1730700" cy="16947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pic>
        <p:nvPicPr>
          <p:cNvPr id="232" name="Google Shape;23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4361" y="2624112"/>
            <a:ext cx="1385050" cy="7520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3" name="Google Shape;233;p27"/>
          <p:cNvGrpSpPr/>
          <p:nvPr/>
        </p:nvGrpSpPr>
        <p:grpSpPr>
          <a:xfrm>
            <a:off x="7608499" y="3698539"/>
            <a:ext cx="338839" cy="332795"/>
            <a:chOff x="5681300" y="2527788"/>
            <a:chExt cx="805800" cy="805800"/>
          </a:xfrm>
        </p:grpSpPr>
        <p:sp>
          <p:nvSpPr>
            <p:cNvPr id="234" name="Google Shape;234;p27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7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FFFFF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" name="Google Shape;236;p27"/>
          <p:cNvGrpSpPr/>
          <p:nvPr/>
        </p:nvGrpSpPr>
        <p:grpSpPr>
          <a:xfrm>
            <a:off x="1192174" y="1700164"/>
            <a:ext cx="338839" cy="332795"/>
            <a:chOff x="5681300" y="2527788"/>
            <a:chExt cx="805800" cy="805800"/>
          </a:xfrm>
        </p:grpSpPr>
        <p:sp>
          <p:nvSpPr>
            <p:cNvPr id="237" name="Google Shape;237;p27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7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10852269" name="adj1"/>
                <a:gd fmla="val 16200000" name="adj2"/>
              </a:avLst>
            </a:prstGeom>
            <a:solidFill>
              <a:srgbClr val="FFFFF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" name="Google Shape;239;p27"/>
          <p:cNvGrpSpPr/>
          <p:nvPr/>
        </p:nvGrpSpPr>
        <p:grpSpPr>
          <a:xfrm>
            <a:off x="7947349" y="2482002"/>
            <a:ext cx="338839" cy="332795"/>
            <a:chOff x="5681300" y="2527788"/>
            <a:chExt cx="805800" cy="805800"/>
          </a:xfrm>
        </p:grpSpPr>
        <p:sp>
          <p:nvSpPr>
            <p:cNvPr id="240" name="Google Shape;240;p27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7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5254490" name="adj1"/>
                <a:gd fmla="val 16200000" name="adj2"/>
              </a:avLst>
            </a:prstGeom>
            <a:solidFill>
              <a:srgbClr val="FFFFF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" name="Google Shape;242;p27"/>
          <p:cNvGrpSpPr/>
          <p:nvPr/>
        </p:nvGrpSpPr>
        <p:grpSpPr>
          <a:xfrm>
            <a:off x="7207674" y="1241514"/>
            <a:ext cx="338839" cy="332795"/>
            <a:chOff x="5681300" y="2527788"/>
            <a:chExt cx="805800" cy="805800"/>
          </a:xfrm>
        </p:grpSpPr>
        <p:sp>
          <p:nvSpPr>
            <p:cNvPr id="243" name="Google Shape;243;p27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7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FFFFF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" name="Google Shape;245;p27"/>
          <p:cNvGrpSpPr/>
          <p:nvPr/>
        </p:nvGrpSpPr>
        <p:grpSpPr>
          <a:xfrm>
            <a:off x="1617049" y="3232827"/>
            <a:ext cx="338839" cy="332795"/>
            <a:chOff x="5681300" y="2527788"/>
            <a:chExt cx="805800" cy="805800"/>
          </a:xfrm>
        </p:grpSpPr>
        <p:sp>
          <p:nvSpPr>
            <p:cNvPr id="246" name="Google Shape;246;p27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7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10852269" name="adj1"/>
                <a:gd fmla="val 16200000" name="adj2"/>
              </a:avLst>
            </a:prstGeom>
            <a:solidFill>
              <a:srgbClr val="FFFFFF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" name="Google Shape;248;p27"/>
          <p:cNvGrpSpPr/>
          <p:nvPr/>
        </p:nvGrpSpPr>
        <p:grpSpPr>
          <a:xfrm>
            <a:off x="2601236" y="1112151"/>
            <a:ext cx="3922200" cy="3915924"/>
            <a:chOff x="2610905" y="610653"/>
            <a:chExt cx="3922200" cy="3922200"/>
          </a:xfrm>
        </p:grpSpPr>
        <p:sp>
          <p:nvSpPr>
            <p:cNvPr id="249" name="Google Shape;249;p27"/>
            <p:cNvSpPr/>
            <p:nvPr/>
          </p:nvSpPr>
          <p:spPr>
            <a:xfrm rot="-4980021">
              <a:off x="3204123" y="1186472"/>
              <a:ext cx="2771960" cy="2771960"/>
            </a:xfrm>
            <a:prstGeom prst="blockArc">
              <a:avLst>
                <a:gd fmla="val 12602522" name="adj1"/>
                <a:gd fmla="val 16867657" name="adj2"/>
                <a:gd fmla="val 20844" name="adj3"/>
              </a:avLst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7"/>
            <p:cNvSpPr/>
            <p:nvPr/>
          </p:nvSpPr>
          <p:spPr>
            <a:xfrm rot="7920309">
              <a:off x="3183402" y="1183149"/>
              <a:ext cx="2777207" cy="2777207"/>
            </a:xfrm>
            <a:prstGeom prst="blockArc">
              <a:avLst>
                <a:gd fmla="val 12602522" name="adj1"/>
                <a:gd fmla="val 16867657" name="adj2"/>
                <a:gd fmla="val 20844" name="adj3"/>
              </a:avLst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7"/>
            <p:cNvSpPr/>
            <p:nvPr/>
          </p:nvSpPr>
          <p:spPr>
            <a:xfrm rot="3600063">
              <a:off x="3186335" y="1195681"/>
              <a:ext cx="2777488" cy="2777488"/>
            </a:xfrm>
            <a:prstGeom prst="blockArc">
              <a:avLst>
                <a:gd fmla="val 12602522" name="adj1"/>
                <a:gd fmla="val 16867657" name="adj2"/>
                <a:gd fmla="val 20844" name="adj3"/>
              </a:avLst>
            </a:prstGeom>
            <a:solidFill>
              <a:srgbClr val="8020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7"/>
            <p:cNvSpPr/>
            <p:nvPr/>
          </p:nvSpPr>
          <p:spPr>
            <a:xfrm rot="4024705">
              <a:off x="5326681" y="1940898"/>
              <a:ext cx="578477" cy="579147"/>
            </a:xfrm>
            <a:prstGeom prst="pie">
              <a:avLst>
                <a:gd fmla="val 6190354" name="adj1"/>
                <a:gd fmla="val 14996165" name="adj2"/>
              </a:avLst>
            </a:prstGeom>
            <a:solidFill>
              <a:srgbClr val="A72A1E"/>
            </a:solidFill>
            <a:ln>
              <a:noFill/>
            </a:ln>
            <a:effectLst>
              <a:outerShdw blurRad="142875" rotWithShape="0" algn="bl">
                <a:srgbClr val="000000">
                  <a:alpha val="4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7"/>
            <p:cNvSpPr/>
            <p:nvPr/>
          </p:nvSpPr>
          <p:spPr>
            <a:xfrm rot="-6816027">
              <a:off x="5326729" y="1940918"/>
              <a:ext cx="578485" cy="579035"/>
            </a:xfrm>
            <a:prstGeom prst="pie">
              <a:avLst>
                <a:gd fmla="val 4028252" name="adj1"/>
                <a:gd fmla="val 17183677" name="adj2"/>
              </a:avLst>
            </a:pr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7"/>
            <p:cNvSpPr/>
            <p:nvPr/>
          </p:nvSpPr>
          <p:spPr>
            <a:xfrm rot="-9359762">
              <a:off x="3193941" y="1176205"/>
              <a:ext cx="2777287" cy="2777287"/>
            </a:xfrm>
            <a:prstGeom prst="blockArc">
              <a:avLst>
                <a:gd fmla="val 12602522" name="adj1"/>
                <a:gd fmla="val 16867657" name="adj2"/>
                <a:gd fmla="val 20844" name="adj3"/>
              </a:avLst>
            </a:prstGeom>
            <a:solidFill>
              <a:srgbClr val="B02C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7"/>
            <p:cNvSpPr/>
            <p:nvPr/>
          </p:nvSpPr>
          <p:spPr>
            <a:xfrm rot="-8936366">
              <a:off x="3659126" y="3173505"/>
              <a:ext cx="578551" cy="578963"/>
            </a:xfrm>
            <a:prstGeom prst="pie">
              <a:avLst>
                <a:gd fmla="val 6190354" name="adj1"/>
                <a:gd fmla="val 14996165" name="adj2"/>
              </a:avLst>
            </a:prstGeom>
            <a:solidFill>
              <a:srgbClr val="BE2F22"/>
            </a:solidFill>
            <a:ln>
              <a:noFill/>
            </a:ln>
            <a:effectLst>
              <a:outerShdw blurRad="142875" rotWithShape="0" algn="bl">
                <a:srgbClr val="000000">
                  <a:alpha val="4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7"/>
            <p:cNvSpPr/>
            <p:nvPr/>
          </p:nvSpPr>
          <p:spPr>
            <a:xfrm rot="1824498">
              <a:off x="3659375" y="3173497"/>
              <a:ext cx="578475" cy="578885"/>
            </a:xfrm>
            <a:prstGeom prst="pie">
              <a:avLst>
                <a:gd fmla="val 4028252" name="adj1"/>
                <a:gd fmla="val 17183677" name="adj2"/>
              </a:avLst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7"/>
            <p:cNvSpPr/>
            <p:nvPr/>
          </p:nvSpPr>
          <p:spPr>
            <a:xfrm rot="-600092">
              <a:off x="3198852" y="1195456"/>
              <a:ext cx="2777611" cy="2777611"/>
            </a:xfrm>
            <a:prstGeom prst="blockArc">
              <a:avLst>
                <a:gd fmla="val 12513247" name="adj1"/>
                <a:gd fmla="val 16867657" name="adj2"/>
                <a:gd fmla="val 20844" name="adj3"/>
              </a:avLst>
            </a:prstGeom>
            <a:solidFill>
              <a:srgbClr val="D838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7"/>
            <p:cNvSpPr/>
            <p:nvPr/>
          </p:nvSpPr>
          <p:spPr>
            <a:xfrm rot="-176551">
              <a:off x="4312105" y="1195442"/>
              <a:ext cx="578563" cy="579162"/>
            </a:xfrm>
            <a:prstGeom prst="pie">
              <a:avLst>
                <a:gd fmla="val 6190354" name="adj1"/>
                <a:gd fmla="val 14996165" name="adj2"/>
              </a:avLst>
            </a:prstGeom>
            <a:solidFill>
              <a:srgbClr val="802017"/>
            </a:solidFill>
            <a:ln>
              <a:noFill/>
            </a:ln>
            <a:effectLst>
              <a:outerShdw blurRad="142875" rotWithShape="0" algn="bl">
                <a:srgbClr val="000000">
                  <a:alpha val="4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7"/>
            <p:cNvSpPr/>
            <p:nvPr/>
          </p:nvSpPr>
          <p:spPr>
            <a:xfrm rot="10584085">
              <a:off x="4312088" y="1195622"/>
              <a:ext cx="578340" cy="578939"/>
            </a:xfrm>
            <a:prstGeom prst="pie">
              <a:avLst>
                <a:gd fmla="val 4028252" name="adj1"/>
                <a:gd fmla="val 17183677" name="adj2"/>
              </a:avLst>
            </a:prstGeom>
            <a:solidFill>
              <a:srgbClr val="8020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7"/>
            <p:cNvSpPr/>
            <p:nvPr/>
          </p:nvSpPr>
          <p:spPr>
            <a:xfrm rot="8344778">
              <a:off x="4940929" y="3162886"/>
              <a:ext cx="578465" cy="578888"/>
            </a:xfrm>
            <a:prstGeom prst="pie">
              <a:avLst>
                <a:gd fmla="val 6190354" name="adj1"/>
                <a:gd fmla="val 14996165" name="adj2"/>
              </a:avLst>
            </a:prstGeom>
            <a:solidFill>
              <a:srgbClr val="B02C20"/>
            </a:solidFill>
            <a:ln>
              <a:noFill/>
            </a:ln>
            <a:effectLst>
              <a:outerShdw blurRad="142875" rotWithShape="0" algn="bl">
                <a:srgbClr val="000000">
                  <a:alpha val="4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7"/>
            <p:cNvSpPr/>
            <p:nvPr/>
          </p:nvSpPr>
          <p:spPr>
            <a:xfrm rot="-2495643">
              <a:off x="4941000" y="3162728"/>
              <a:ext cx="578445" cy="579093"/>
            </a:xfrm>
            <a:prstGeom prst="pie">
              <a:avLst>
                <a:gd fmla="val 4028252" name="adj1"/>
                <a:gd fmla="val 17183677" name="adj2"/>
              </a:avLst>
            </a:prstGeom>
            <a:solidFill>
              <a:srgbClr val="B02C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7"/>
            <p:cNvSpPr/>
            <p:nvPr/>
          </p:nvSpPr>
          <p:spPr>
            <a:xfrm rot="-4556960">
              <a:off x="3257335" y="1939059"/>
              <a:ext cx="578302" cy="578957"/>
            </a:xfrm>
            <a:prstGeom prst="pie">
              <a:avLst>
                <a:gd fmla="val 6190354" name="adj1"/>
                <a:gd fmla="val 14996165" name="adj2"/>
              </a:avLst>
            </a:prstGeom>
            <a:solidFill>
              <a:srgbClr val="D83829"/>
            </a:solidFill>
            <a:ln>
              <a:noFill/>
            </a:ln>
            <a:effectLst>
              <a:outerShdw blurRad="142875" rotWithShape="0" algn="bl">
                <a:srgbClr val="000000">
                  <a:alpha val="43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7"/>
            <p:cNvSpPr/>
            <p:nvPr/>
          </p:nvSpPr>
          <p:spPr>
            <a:xfrm rot="6204541">
              <a:off x="3257468" y="1938977"/>
              <a:ext cx="578264" cy="578917"/>
            </a:xfrm>
            <a:prstGeom prst="pie">
              <a:avLst>
                <a:gd fmla="val 4028252" name="adj1"/>
                <a:gd fmla="val 17183677" name="adj2"/>
              </a:avLst>
            </a:prstGeom>
            <a:solidFill>
              <a:srgbClr val="D838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7"/>
            <p:cNvSpPr txBox="1"/>
            <p:nvPr/>
          </p:nvSpPr>
          <p:spPr>
            <a:xfrm>
              <a:off x="3274219" y="2018364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5" name="Google Shape;265;p27"/>
            <p:cNvSpPr txBox="1"/>
            <p:nvPr/>
          </p:nvSpPr>
          <p:spPr>
            <a:xfrm>
              <a:off x="3685317" y="3247321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6" name="Google Shape;266;p27"/>
            <p:cNvSpPr txBox="1"/>
            <p:nvPr/>
          </p:nvSpPr>
          <p:spPr>
            <a:xfrm>
              <a:off x="4955323" y="3247321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7" name="Google Shape;267;p27"/>
            <p:cNvSpPr txBox="1"/>
            <p:nvPr/>
          </p:nvSpPr>
          <p:spPr>
            <a:xfrm>
              <a:off x="5364737" y="2018364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8" name="Google Shape;268;p27"/>
            <p:cNvSpPr txBox="1"/>
            <p:nvPr/>
          </p:nvSpPr>
          <p:spPr>
            <a:xfrm>
              <a:off x="4341900" y="1271896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69" name="Google Shape;269;p27"/>
          <p:cNvGrpSpPr/>
          <p:nvPr/>
        </p:nvGrpSpPr>
        <p:grpSpPr>
          <a:xfrm>
            <a:off x="3571957" y="2139184"/>
            <a:ext cx="355402" cy="354291"/>
            <a:chOff x="4129482" y="3681059"/>
            <a:chExt cx="355402" cy="354291"/>
          </a:xfrm>
        </p:grpSpPr>
        <p:sp>
          <p:nvSpPr>
            <p:cNvPr id="270" name="Google Shape;270;p27"/>
            <p:cNvSpPr/>
            <p:nvPr/>
          </p:nvSpPr>
          <p:spPr>
            <a:xfrm>
              <a:off x="4313979" y="3719578"/>
              <a:ext cx="133117" cy="225016"/>
            </a:xfrm>
            <a:custGeom>
              <a:rect b="b" l="l" r="r" t="t"/>
              <a:pathLst>
                <a:path extrusionOk="0" h="7086" w="4192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7"/>
            <p:cNvSpPr/>
            <p:nvPr/>
          </p:nvSpPr>
          <p:spPr>
            <a:xfrm>
              <a:off x="4220968" y="3719197"/>
              <a:ext cx="106284" cy="132387"/>
            </a:xfrm>
            <a:custGeom>
              <a:rect b="b" l="l" r="r" t="t"/>
              <a:pathLst>
                <a:path extrusionOk="0" h="4169" w="3347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7"/>
            <p:cNvSpPr/>
            <p:nvPr/>
          </p:nvSpPr>
          <p:spPr>
            <a:xfrm>
              <a:off x="4167270" y="3772545"/>
              <a:ext cx="226127" cy="225746"/>
            </a:xfrm>
            <a:custGeom>
              <a:rect b="b" l="l" r="r" t="t"/>
              <a:pathLst>
                <a:path extrusionOk="0" h="7109" w="7121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7"/>
            <p:cNvSpPr/>
            <p:nvPr/>
          </p:nvSpPr>
          <p:spPr>
            <a:xfrm>
              <a:off x="4129482" y="3681059"/>
              <a:ext cx="355402" cy="354291"/>
            </a:xfrm>
            <a:custGeom>
              <a:rect b="b" l="l" r="r" t="t"/>
              <a:pathLst>
                <a:path extrusionOk="0" h="11157" w="11192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" name="Google Shape;274;p27"/>
          <p:cNvSpPr/>
          <p:nvPr/>
        </p:nvSpPr>
        <p:spPr>
          <a:xfrm>
            <a:off x="3429389" y="3376142"/>
            <a:ext cx="414967" cy="378970"/>
          </a:xfrm>
          <a:custGeom>
            <a:rect b="b" l="l" r="r" t="t"/>
            <a:pathLst>
              <a:path extrusionOk="0" h="11907" w="13038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5" name="Google Shape;275;p27"/>
          <p:cNvGrpSpPr/>
          <p:nvPr/>
        </p:nvGrpSpPr>
        <p:grpSpPr>
          <a:xfrm>
            <a:off x="5009355" y="1995902"/>
            <a:ext cx="276698" cy="333133"/>
            <a:chOff x="7576605" y="1983877"/>
            <a:chExt cx="276698" cy="333133"/>
          </a:xfrm>
        </p:grpSpPr>
        <p:sp>
          <p:nvSpPr>
            <p:cNvPr id="276" name="Google Shape;276;p27"/>
            <p:cNvSpPr/>
            <p:nvPr/>
          </p:nvSpPr>
          <p:spPr>
            <a:xfrm>
              <a:off x="7576605" y="1983877"/>
              <a:ext cx="276698" cy="333133"/>
            </a:xfrm>
            <a:custGeom>
              <a:rect b="b" l="l" r="r" t="t"/>
              <a:pathLst>
                <a:path extrusionOk="0" h="10466" w="8693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7"/>
            <p:cNvSpPr/>
            <p:nvPr/>
          </p:nvSpPr>
          <p:spPr>
            <a:xfrm>
              <a:off x="7670981" y="2041871"/>
              <a:ext cx="87182" cy="83076"/>
            </a:xfrm>
            <a:custGeom>
              <a:rect b="b" l="l" r="r" t="t"/>
              <a:pathLst>
                <a:path extrusionOk="0" h="2610" w="2739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" name="Google Shape;278;p27"/>
          <p:cNvGrpSpPr/>
          <p:nvPr/>
        </p:nvGrpSpPr>
        <p:grpSpPr>
          <a:xfrm>
            <a:off x="5453871" y="3061182"/>
            <a:ext cx="367990" cy="351312"/>
            <a:chOff x="1299146" y="3806507"/>
            <a:chExt cx="367990" cy="351312"/>
          </a:xfrm>
        </p:grpSpPr>
        <p:sp>
          <p:nvSpPr>
            <p:cNvPr id="279" name="Google Shape;279;p27"/>
            <p:cNvSpPr/>
            <p:nvPr/>
          </p:nvSpPr>
          <p:spPr>
            <a:xfrm>
              <a:off x="1299146" y="3844414"/>
              <a:ext cx="321012" cy="313405"/>
            </a:xfrm>
            <a:custGeom>
              <a:rect b="b" l="l" r="r" t="t"/>
              <a:pathLst>
                <a:path extrusionOk="0" h="9847" w="10086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7"/>
            <p:cNvSpPr/>
            <p:nvPr/>
          </p:nvSpPr>
          <p:spPr>
            <a:xfrm>
              <a:off x="1345391" y="3806507"/>
              <a:ext cx="321744" cy="313819"/>
            </a:xfrm>
            <a:custGeom>
              <a:rect b="b" l="l" r="r" t="t"/>
              <a:pathLst>
                <a:path extrusionOk="0" h="9860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" name="Google Shape;281;p27"/>
          <p:cNvSpPr/>
          <p:nvPr/>
        </p:nvSpPr>
        <p:spPr>
          <a:xfrm>
            <a:off x="4678413" y="3918351"/>
            <a:ext cx="347524" cy="289917"/>
          </a:xfrm>
          <a:custGeom>
            <a:rect b="b" l="l" r="r" t="t"/>
            <a:pathLst>
              <a:path extrusionOk="0" h="9109" w="10919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8"/>
          <p:cNvSpPr txBox="1"/>
          <p:nvPr>
            <p:ph type="ctrTitle"/>
          </p:nvPr>
        </p:nvSpPr>
        <p:spPr>
          <a:xfrm>
            <a:off x="3315150" y="1728750"/>
            <a:ext cx="5828700" cy="139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DISNEY’S STRATEGY &amp; POSITIONING</a:t>
            </a:r>
            <a:endParaRPr sz="4000"/>
          </a:p>
        </p:txBody>
      </p:sp>
      <p:sp>
        <p:nvSpPr>
          <p:cNvPr id="287" name="Google Shape;287;p28"/>
          <p:cNvSpPr/>
          <p:nvPr/>
        </p:nvSpPr>
        <p:spPr>
          <a:xfrm>
            <a:off x="3414576" y="3195075"/>
            <a:ext cx="5729400" cy="239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9"/>
          <p:cNvSpPr/>
          <p:nvPr/>
        </p:nvSpPr>
        <p:spPr>
          <a:xfrm>
            <a:off x="3714702" y="2071900"/>
            <a:ext cx="1730700" cy="16947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</p:txBody>
      </p:sp>
      <p:sp>
        <p:nvSpPr>
          <p:cNvPr id="293" name="Google Shape;293;p29"/>
          <p:cNvSpPr txBox="1"/>
          <p:nvPr>
            <p:ph type="title"/>
          </p:nvPr>
        </p:nvSpPr>
        <p:spPr>
          <a:xfrm>
            <a:off x="448986" y="198025"/>
            <a:ext cx="8236800" cy="83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Barlow"/>
                <a:ea typeface="Barlow"/>
                <a:cs typeface="Barlow"/>
                <a:sym typeface="Barlow"/>
              </a:rPr>
              <a:t>Disney+ Can Use Its Strengths To Overcome Potential Threats And Weaknesses</a:t>
            </a:r>
            <a:endParaRPr b="1"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294" name="Google Shape;294;p29"/>
          <p:cNvGrpSpPr/>
          <p:nvPr/>
        </p:nvGrpSpPr>
        <p:grpSpPr>
          <a:xfrm>
            <a:off x="4597738" y="2856225"/>
            <a:ext cx="3836113" cy="1393525"/>
            <a:chOff x="4597738" y="2856225"/>
            <a:chExt cx="3836113" cy="1393525"/>
          </a:xfrm>
        </p:grpSpPr>
        <p:sp>
          <p:nvSpPr>
            <p:cNvPr id="295" name="Google Shape;295;p29"/>
            <p:cNvSpPr/>
            <p:nvPr/>
          </p:nvSpPr>
          <p:spPr>
            <a:xfrm>
              <a:off x="4597738" y="2856225"/>
              <a:ext cx="1146000" cy="1146000"/>
            </a:xfrm>
            <a:custGeom>
              <a:rect b="b" l="l" r="r" t="t"/>
              <a:pathLst>
                <a:path extrusionOk="0" h="45840" w="45840">
                  <a:moveTo>
                    <a:pt x="17431" y="1"/>
                  </a:moveTo>
                  <a:cubicBezTo>
                    <a:pt x="16920" y="9407"/>
                    <a:pt x="9395" y="16932"/>
                    <a:pt x="1" y="17444"/>
                  </a:cubicBezTo>
                  <a:lnTo>
                    <a:pt x="1" y="45840"/>
                  </a:lnTo>
                  <a:cubicBezTo>
                    <a:pt x="12514" y="45578"/>
                    <a:pt x="23825" y="40399"/>
                    <a:pt x="32076" y="32160"/>
                  </a:cubicBezTo>
                  <a:cubicBezTo>
                    <a:pt x="31409" y="30755"/>
                    <a:pt x="31028" y="29183"/>
                    <a:pt x="31028" y="27528"/>
                  </a:cubicBezTo>
                  <a:cubicBezTo>
                    <a:pt x="31028" y="21599"/>
                    <a:pt x="35839" y="16789"/>
                    <a:pt x="41768" y="16789"/>
                  </a:cubicBezTo>
                  <a:cubicBezTo>
                    <a:pt x="41958" y="16789"/>
                    <a:pt x="42149" y="16801"/>
                    <a:pt x="42339" y="16801"/>
                  </a:cubicBezTo>
                  <a:cubicBezTo>
                    <a:pt x="44471" y="11609"/>
                    <a:pt x="45709" y="5942"/>
                    <a:pt x="45840" y="1"/>
                  </a:cubicBezTo>
                  <a:close/>
                </a:path>
              </a:pathLst>
            </a:custGeom>
            <a:solidFill>
              <a:srgbClr val="A72A1E"/>
            </a:solidFill>
            <a:ln>
              <a:noFill/>
            </a:ln>
          </p:spPr>
          <p:txBody>
            <a:bodyPr anchorCtr="0" anchor="ctr" bIns="91425" lIns="91425" spcFirstLastPara="1" rIns="18287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3000">
                  <a:solidFill>
                    <a:srgbClr val="FFFFFF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T</a:t>
              </a:r>
              <a:endParaRPr sz="3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96" name="Google Shape;296;p29"/>
            <p:cNvSpPr/>
            <p:nvPr/>
          </p:nvSpPr>
          <p:spPr>
            <a:xfrm>
              <a:off x="5425538" y="3328025"/>
              <a:ext cx="432800" cy="432800"/>
            </a:xfrm>
            <a:custGeom>
              <a:rect b="b" l="l" r="r" t="t"/>
              <a:pathLst>
                <a:path extrusionOk="0" h="17312" w="17312">
                  <a:moveTo>
                    <a:pt x="8656" y="0"/>
                  </a:moveTo>
                  <a:cubicBezTo>
                    <a:pt x="3870" y="0"/>
                    <a:pt x="0" y="3870"/>
                    <a:pt x="0" y="8656"/>
                  </a:cubicBezTo>
                  <a:cubicBezTo>
                    <a:pt x="0" y="13442"/>
                    <a:pt x="3870" y="17312"/>
                    <a:pt x="8656" y="17312"/>
                  </a:cubicBezTo>
                  <a:cubicBezTo>
                    <a:pt x="13442" y="17312"/>
                    <a:pt x="17312" y="13442"/>
                    <a:pt x="17312" y="8656"/>
                  </a:cubicBezTo>
                  <a:cubicBezTo>
                    <a:pt x="17312" y="3870"/>
                    <a:pt x="13442" y="0"/>
                    <a:pt x="8656" y="0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97" name="Google Shape;297;p29"/>
            <p:cNvSpPr/>
            <p:nvPr/>
          </p:nvSpPr>
          <p:spPr>
            <a:xfrm>
              <a:off x="5967250" y="3021550"/>
              <a:ext cx="2466600" cy="1228200"/>
            </a:xfrm>
            <a:prstGeom prst="roundRect">
              <a:avLst>
                <a:gd fmla="val 7657" name="adj"/>
              </a:avLst>
            </a:prstGeom>
            <a:solidFill>
              <a:srgbClr val="F3F3F3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98" name="Google Shape;298;p29"/>
            <p:cNvSpPr txBox="1"/>
            <p:nvPr/>
          </p:nvSpPr>
          <p:spPr>
            <a:xfrm>
              <a:off x="5967250" y="3062650"/>
              <a:ext cx="2466600" cy="114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434343"/>
                  </a:solidFill>
                  <a:latin typeface="Barlow"/>
                  <a:ea typeface="Barlow"/>
                  <a:cs typeface="Barlow"/>
                  <a:sym typeface="Barlow"/>
                </a:rPr>
                <a:t>- Competition for screen time</a:t>
              </a:r>
              <a:endParaRPr sz="13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434343"/>
                  </a:solidFill>
                  <a:latin typeface="Barlow"/>
                  <a:ea typeface="Barlow"/>
                  <a:cs typeface="Barlow"/>
                  <a:sym typeface="Barlow"/>
                </a:rPr>
                <a:t>- Parents’ aversion to technology</a:t>
              </a:r>
              <a:endParaRPr sz="13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434343"/>
                  </a:solidFill>
                  <a:latin typeface="Barlow"/>
                  <a:ea typeface="Barlow"/>
                  <a:cs typeface="Barlow"/>
                  <a:sym typeface="Barlow"/>
                </a:rPr>
                <a:t>- Privacy and ad regulations</a:t>
              </a:r>
              <a:endParaRPr sz="13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434343"/>
                  </a:solidFill>
                  <a:latin typeface="Barlow"/>
                  <a:ea typeface="Barlow"/>
                  <a:cs typeface="Barlow"/>
                  <a:sym typeface="Barlow"/>
                </a:rPr>
                <a:t>- Piracy and malicious actors</a:t>
              </a:r>
              <a:endParaRPr sz="13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299" name="Google Shape;299;p29"/>
          <p:cNvGrpSpPr/>
          <p:nvPr/>
        </p:nvGrpSpPr>
        <p:grpSpPr>
          <a:xfrm>
            <a:off x="4597738" y="1411250"/>
            <a:ext cx="3836113" cy="1393800"/>
            <a:chOff x="4597738" y="1411250"/>
            <a:chExt cx="3836113" cy="1393800"/>
          </a:xfrm>
        </p:grpSpPr>
        <p:sp>
          <p:nvSpPr>
            <p:cNvPr id="300" name="Google Shape;300;p29"/>
            <p:cNvSpPr/>
            <p:nvPr/>
          </p:nvSpPr>
          <p:spPr>
            <a:xfrm>
              <a:off x="4597738" y="1658775"/>
              <a:ext cx="1146000" cy="1146275"/>
            </a:xfrm>
            <a:custGeom>
              <a:rect b="b" l="l" r="r" t="t"/>
              <a:pathLst>
                <a:path extrusionOk="0" h="45851" w="45840">
                  <a:moveTo>
                    <a:pt x="1" y="0"/>
                  </a:moveTo>
                  <a:lnTo>
                    <a:pt x="1" y="28408"/>
                  </a:lnTo>
                  <a:cubicBezTo>
                    <a:pt x="9395" y="28920"/>
                    <a:pt x="16920" y="36445"/>
                    <a:pt x="17431" y="45851"/>
                  </a:cubicBezTo>
                  <a:lnTo>
                    <a:pt x="45840" y="45851"/>
                  </a:lnTo>
                  <a:cubicBezTo>
                    <a:pt x="45709" y="39910"/>
                    <a:pt x="44471" y="34242"/>
                    <a:pt x="42339" y="29039"/>
                  </a:cubicBezTo>
                  <a:cubicBezTo>
                    <a:pt x="42149" y="29051"/>
                    <a:pt x="41958" y="29063"/>
                    <a:pt x="41768" y="29063"/>
                  </a:cubicBezTo>
                  <a:cubicBezTo>
                    <a:pt x="35839" y="29063"/>
                    <a:pt x="31028" y="24253"/>
                    <a:pt x="31028" y="18324"/>
                  </a:cubicBezTo>
                  <a:cubicBezTo>
                    <a:pt x="31028" y="16669"/>
                    <a:pt x="31409" y="15097"/>
                    <a:pt x="32076" y="13692"/>
                  </a:cubicBezTo>
                  <a:cubicBezTo>
                    <a:pt x="23825" y="5453"/>
                    <a:pt x="12514" y="274"/>
                    <a:pt x="1" y="0"/>
                  </a:cubicBezTo>
                  <a:close/>
                </a:path>
              </a:pathLst>
            </a:custGeom>
            <a:solidFill>
              <a:srgbClr val="802017"/>
            </a:solidFill>
            <a:ln>
              <a:noFill/>
            </a:ln>
          </p:spPr>
          <p:txBody>
            <a:bodyPr anchorCtr="0" anchor="ctr" bIns="91425" lIns="91425" spcFirstLastPara="1" rIns="18287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3000">
                  <a:solidFill>
                    <a:srgbClr val="FFFFFF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W</a:t>
              </a:r>
              <a:endParaRPr sz="3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01" name="Google Shape;301;p29"/>
            <p:cNvSpPr/>
            <p:nvPr/>
          </p:nvSpPr>
          <p:spPr>
            <a:xfrm>
              <a:off x="5425538" y="1900475"/>
              <a:ext cx="432800" cy="432800"/>
            </a:xfrm>
            <a:custGeom>
              <a:rect b="b" l="l" r="r" t="t"/>
              <a:pathLst>
                <a:path extrusionOk="0" h="17312" w="17312">
                  <a:moveTo>
                    <a:pt x="8656" y="0"/>
                  </a:moveTo>
                  <a:cubicBezTo>
                    <a:pt x="3870" y="0"/>
                    <a:pt x="0" y="3870"/>
                    <a:pt x="0" y="8656"/>
                  </a:cubicBezTo>
                  <a:cubicBezTo>
                    <a:pt x="0" y="13442"/>
                    <a:pt x="3870" y="17312"/>
                    <a:pt x="8656" y="17312"/>
                  </a:cubicBezTo>
                  <a:cubicBezTo>
                    <a:pt x="13442" y="17312"/>
                    <a:pt x="17312" y="13442"/>
                    <a:pt x="17312" y="8656"/>
                  </a:cubicBezTo>
                  <a:cubicBezTo>
                    <a:pt x="17312" y="3870"/>
                    <a:pt x="13442" y="0"/>
                    <a:pt x="8656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02" name="Google Shape;302;p29"/>
            <p:cNvSpPr/>
            <p:nvPr/>
          </p:nvSpPr>
          <p:spPr>
            <a:xfrm>
              <a:off x="5967250" y="1411250"/>
              <a:ext cx="2466600" cy="1228200"/>
            </a:xfrm>
            <a:prstGeom prst="roundRect">
              <a:avLst>
                <a:gd fmla="val 7657" name="adj"/>
              </a:avLst>
            </a:prstGeom>
            <a:solidFill>
              <a:srgbClr val="F3F3F3"/>
            </a:solidFill>
            <a:ln cap="flat" cmpd="sng" w="2857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03" name="Google Shape;303;p29"/>
            <p:cNvSpPr txBox="1"/>
            <p:nvPr/>
          </p:nvSpPr>
          <p:spPr>
            <a:xfrm>
              <a:off x="5967250" y="1411250"/>
              <a:ext cx="2466600" cy="12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434343"/>
                  </a:solidFill>
                  <a:latin typeface="Barlow"/>
                  <a:ea typeface="Barlow"/>
                  <a:cs typeface="Barlow"/>
                  <a:sym typeface="Barlow"/>
                </a:rPr>
                <a:t>- </a:t>
              </a:r>
              <a:r>
                <a:rPr lang="en" sz="1300">
                  <a:solidFill>
                    <a:srgbClr val="434343"/>
                  </a:solidFill>
                  <a:latin typeface="Barlow"/>
                  <a:ea typeface="Barlow"/>
                  <a:cs typeface="Barlow"/>
                  <a:sym typeface="Barlow"/>
                </a:rPr>
                <a:t>Niche Content Identity </a:t>
              </a:r>
              <a:endParaRPr sz="13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434343"/>
                  </a:solidFill>
                  <a:latin typeface="Barlow"/>
                  <a:ea typeface="Barlow"/>
                  <a:cs typeface="Barlow"/>
                  <a:sym typeface="Barlow"/>
                </a:rPr>
                <a:t>- Restrictive Target Market</a:t>
              </a:r>
              <a:endParaRPr sz="13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304" name="Google Shape;304;p29"/>
          <p:cNvGrpSpPr/>
          <p:nvPr/>
        </p:nvGrpSpPr>
        <p:grpSpPr>
          <a:xfrm>
            <a:off x="703488" y="2856225"/>
            <a:ext cx="3842775" cy="1419675"/>
            <a:chOff x="703488" y="2856225"/>
            <a:chExt cx="3842775" cy="1419675"/>
          </a:xfrm>
        </p:grpSpPr>
        <p:sp>
          <p:nvSpPr>
            <p:cNvPr id="305" name="Google Shape;305;p29"/>
            <p:cNvSpPr/>
            <p:nvPr/>
          </p:nvSpPr>
          <p:spPr>
            <a:xfrm>
              <a:off x="3400263" y="2856225"/>
              <a:ext cx="1146000" cy="1146000"/>
            </a:xfrm>
            <a:custGeom>
              <a:rect b="b" l="l" r="r" t="t"/>
              <a:pathLst>
                <a:path extrusionOk="0" h="45840" w="45840">
                  <a:moveTo>
                    <a:pt x="1" y="1"/>
                  </a:moveTo>
                  <a:cubicBezTo>
                    <a:pt x="132" y="5942"/>
                    <a:pt x="1358" y="11609"/>
                    <a:pt x="3501" y="16801"/>
                  </a:cubicBezTo>
                  <a:cubicBezTo>
                    <a:pt x="3692" y="16801"/>
                    <a:pt x="3882" y="16789"/>
                    <a:pt x="4073" y="16789"/>
                  </a:cubicBezTo>
                  <a:cubicBezTo>
                    <a:pt x="10002" y="16789"/>
                    <a:pt x="14800" y="21599"/>
                    <a:pt x="14800" y="27528"/>
                  </a:cubicBezTo>
                  <a:cubicBezTo>
                    <a:pt x="14800" y="29183"/>
                    <a:pt x="14431" y="30755"/>
                    <a:pt x="13753" y="32160"/>
                  </a:cubicBezTo>
                  <a:cubicBezTo>
                    <a:pt x="22016" y="40399"/>
                    <a:pt x="33326" y="45578"/>
                    <a:pt x="45840" y="45840"/>
                  </a:cubicBezTo>
                  <a:lnTo>
                    <a:pt x="45840" y="17444"/>
                  </a:lnTo>
                  <a:cubicBezTo>
                    <a:pt x="36446" y="16932"/>
                    <a:pt x="28909" y="9407"/>
                    <a:pt x="28397" y="1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anchorCtr="0" anchor="ctr" bIns="91425" lIns="18287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3000">
                  <a:solidFill>
                    <a:srgbClr val="FFFFFF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O</a:t>
              </a:r>
              <a:endParaRPr sz="3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06" name="Google Shape;306;p29"/>
            <p:cNvSpPr/>
            <p:nvPr/>
          </p:nvSpPr>
          <p:spPr>
            <a:xfrm>
              <a:off x="3285663" y="3328025"/>
              <a:ext cx="432825" cy="432800"/>
            </a:xfrm>
            <a:custGeom>
              <a:rect b="b" l="l" r="r" t="t"/>
              <a:pathLst>
                <a:path extrusionOk="0" h="17312" w="17313">
                  <a:moveTo>
                    <a:pt x="8657" y="0"/>
                  </a:moveTo>
                  <a:cubicBezTo>
                    <a:pt x="3871" y="0"/>
                    <a:pt x="1" y="3870"/>
                    <a:pt x="1" y="8656"/>
                  </a:cubicBezTo>
                  <a:cubicBezTo>
                    <a:pt x="1" y="13442"/>
                    <a:pt x="3871" y="17312"/>
                    <a:pt x="8657" y="17312"/>
                  </a:cubicBezTo>
                  <a:cubicBezTo>
                    <a:pt x="13431" y="17312"/>
                    <a:pt x="17313" y="13442"/>
                    <a:pt x="17313" y="8656"/>
                  </a:cubicBezTo>
                  <a:cubicBezTo>
                    <a:pt x="17313" y="3870"/>
                    <a:pt x="13431" y="0"/>
                    <a:pt x="8657" y="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grpSp>
          <p:nvGrpSpPr>
            <p:cNvPr id="307" name="Google Shape;307;p29"/>
            <p:cNvGrpSpPr/>
            <p:nvPr/>
          </p:nvGrpSpPr>
          <p:grpSpPr>
            <a:xfrm>
              <a:off x="703488" y="3035400"/>
              <a:ext cx="2466613" cy="1240500"/>
              <a:chOff x="703488" y="2959200"/>
              <a:chExt cx="2466613" cy="1240500"/>
            </a:xfrm>
          </p:grpSpPr>
          <p:sp>
            <p:nvSpPr>
              <p:cNvPr id="308" name="Google Shape;308;p29"/>
              <p:cNvSpPr/>
              <p:nvPr/>
            </p:nvSpPr>
            <p:spPr>
              <a:xfrm>
                <a:off x="703488" y="2959200"/>
                <a:ext cx="2466600" cy="1228200"/>
              </a:xfrm>
              <a:prstGeom prst="roundRect">
                <a:avLst>
                  <a:gd fmla="val 7657" name="adj"/>
                </a:avLst>
              </a:prstGeom>
              <a:solidFill>
                <a:srgbClr val="F3F3F3"/>
              </a:solidFill>
              <a:ln cap="flat" cmpd="sng" w="2857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  <p:sp>
            <p:nvSpPr>
              <p:cNvPr id="309" name="Google Shape;309;p29"/>
              <p:cNvSpPr txBox="1"/>
              <p:nvPr/>
            </p:nvSpPr>
            <p:spPr>
              <a:xfrm>
                <a:off x="703500" y="2971500"/>
                <a:ext cx="2466600" cy="122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rgbClr val="434343"/>
                    </a:solidFill>
                    <a:latin typeface="Barlow"/>
                    <a:ea typeface="Barlow"/>
                    <a:cs typeface="Barlow"/>
                    <a:sym typeface="Barlow"/>
                  </a:rPr>
                  <a:t>- Acquisitions to expand content library and diversify</a:t>
                </a:r>
                <a:endParaRPr sz="1300">
                  <a:solidFill>
                    <a:srgbClr val="434343"/>
                  </a:solidFill>
                  <a:latin typeface="Barlow"/>
                  <a:ea typeface="Barlow"/>
                  <a:cs typeface="Barlow"/>
                  <a:sym typeface="Barlow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rgbClr val="434343"/>
                    </a:solidFill>
                    <a:latin typeface="Barlow"/>
                    <a:ea typeface="Barlow"/>
                    <a:cs typeface="Barlow"/>
                    <a:sym typeface="Barlow"/>
                  </a:rPr>
                  <a:t>- Expanding on to other tech-entertainment arena</a:t>
                </a:r>
                <a:endParaRPr sz="1300">
                  <a:solidFill>
                    <a:srgbClr val="434343"/>
                  </a:solidFill>
                  <a:latin typeface="Barlow"/>
                  <a:ea typeface="Barlow"/>
                  <a:cs typeface="Barlow"/>
                  <a:sym typeface="Barlow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rgbClr val="434343"/>
                    </a:solidFill>
                    <a:latin typeface="Barlow"/>
                    <a:ea typeface="Barlow"/>
                    <a:cs typeface="Barlow"/>
                    <a:sym typeface="Barlow"/>
                  </a:rPr>
                  <a:t>- Mobilizing fan base using network effects </a:t>
                </a:r>
                <a:endParaRPr sz="1300">
                  <a:solidFill>
                    <a:srgbClr val="434343"/>
                  </a:solidFill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</p:grpSp>
      </p:grpSp>
      <p:grpSp>
        <p:nvGrpSpPr>
          <p:cNvPr id="310" name="Google Shape;310;p29"/>
          <p:cNvGrpSpPr/>
          <p:nvPr/>
        </p:nvGrpSpPr>
        <p:grpSpPr>
          <a:xfrm>
            <a:off x="699138" y="1411250"/>
            <a:ext cx="3847125" cy="1393800"/>
            <a:chOff x="699138" y="1411250"/>
            <a:chExt cx="3847125" cy="1393800"/>
          </a:xfrm>
        </p:grpSpPr>
        <p:sp>
          <p:nvSpPr>
            <p:cNvPr id="311" name="Google Shape;311;p29"/>
            <p:cNvSpPr/>
            <p:nvPr/>
          </p:nvSpPr>
          <p:spPr>
            <a:xfrm>
              <a:off x="3400263" y="1658775"/>
              <a:ext cx="1146000" cy="1146275"/>
            </a:xfrm>
            <a:custGeom>
              <a:rect b="b" l="l" r="r" t="t"/>
              <a:pathLst>
                <a:path extrusionOk="0" h="45851" w="45840">
                  <a:moveTo>
                    <a:pt x="45840" y="0"/>
                  </a:moveTo>
                  <a:cubicBezTo>
                    <a:pt x="33315" y="274"/>
                    <a:pt x="22016" y="5453"/>
                    <a:pt x="13753" y="13692"/>
                  </a:cubicBezTo>
                  <a:cubicBezTo>
                    <a:pt x="14431" y="15097"/>
                    <a:pt x="14800" y="16669"/>
                    <a:pt x="14800" y="18324"/>
                  </a:cubicBezTo>
                  <a:cubicBezTo>
                    <a:pt x="14800" y="24253"/>
                    <a:pt x="10002" y="29063"/>
                    <a:pt x="4073" y="29063"/>
                  </a:cubicBezTo>
                  <a:cubicBezTo>
                    <a:pt x="3882" y="29063"/>
                    <a:pt x="3692" y="29051"/>
                    <a:pt x="3501" y="29039"/>
                  </a:cubicBezTo>
                  <a:cubicBezTo>
                    <a:pt x="1358" y="34242"/>
                    <a:pt x="132" y="39910"/>
                    <a:pt x="1" y="45851"/>
                  </a:cubicBezTo>
                  <a:lnTo>
                    <a:pt x="28397" y="45851"/>
                  </a:lnTo>
                  <a:cubicBezTo>
                    <a:pt x="28909" y="36445"/>
                    <a:pt x="36446" y="28920"/>
                    <a:pt x="45840" y="28408"/>
                  </a:cubicBezTo>
                  <a:lnTo>
                    <a:pt x="458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18287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3000">
                  <a:solidFill>
                    <a:srgbClr val="FFFFFF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S</a:t>
              </a:r>
              <a:endParaRPr sz="3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12" name="Google Shape;312;p29"/>
            <p:cNvSpPr/>
            <p:nvPr/>
          </p:nvSpPr>
          <p:spPr>
            <a:xfrm>
              <a:off x="3285663" y="1900475"/>
              <a:ext cx="432825" cy="432800"/>
            </a:xfrm>
            <a:custGeom>
              <a:rect b="b" l="l" r="r" t="t"/>
              <a:pathLst>
                <a:path extrusionOk="0" h="17312" w="17313">
                  <a:moveTo>
                    <a:pt x="8657" y="0"/>
                  </a:moveTo>
                  <a:cubicBezTo>
                    <a:pt x="3871" y="0"/>
                    <a:pt x="1" y="3870"/>
                    <a:pt x="1" y="8656"/>
                  </a:cubicBezTo>
                  <a:cubicBezTo>
                    <a:pt x="1" y="13442"/>
                    <a:pt x="3871" y="17312"/>
                    <a:pt x="8657" y="17312"/>
                  </a:cubicBezTo>
                  <a:cubicBezTo>
                    <a:pt x="13431" y="17312"/>
                    <a:pt x="17313" y="13442"/>
                    <a:pt x="17313" y="8656"/>
                  </a:cubicBezTo>
                  <a:cubicBezTo>
                    <a:pt x="17313" y="3870"/>
                    <a:pt x="13431" y="0"/>
                    <a:pt x="8657" y="0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grpSp>
          <p:nvGrpSpPr>
            <p:cNvPr id="313" name="Google Shape;313;p29"/>
            <p:cNvGrpSpPr/>
            <p:nvPr/>
          </p:nvGrpSpPr>
          <p:grpSpPr>
            <a:xfrm>
              <a:off x="699138" y="1411250"/>
              <a:ext cx="2470963" cy="1228200"/>
              <a:chOff x="699138" y="1335050"/>
              <a:chExt cx="2470963" cy="1228200"/>
            </a:xfrm>
          </p:grpSpPr>
          <p:sp>
            <p:nvSpPr>
              <p:cNvPr id="314" name="Google Shape;314;p29"/>
              <p:cNvSpPr/>
              <p:nvPr/>
            </p:nvSpPr>
            <p:spPr>
              <a:xfrm>
                <a:off x="699138" y="1335050"/>
                <a:ext cx="2466600" cy="1228200"/>
              </a:xfrm>
              <a:prstGeom prst="roundRect">
                <a:avLst>
                  <a:gd fmla="val 7657" name="adj"/>
                </a:avLst>
              </a:prstGeom>
              <a:solidFill>
                <a:srgbClr val="F3F3F3"/>
              </a:solidFill>
              <a:ln cap="flat" cmpd="sng" w="2857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  <p:sp>
            <p:nvSpPr>
              <p:cNvPr id="315" name="Google Shape;315;p29"/>
              <p:cNvSpPr txBox="1"/>
              <p:nvPr/>
            </p:nvSpPr>
            <p:spPr>
              <a:xfrm>
                <a:off x="703500" y="1335050"/>
                <a:ext cx="2466600" cy="122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>
                    <a:solidFill>
                      <a:srgbClr val="434343"/>
                    </a:solidFill>
                    <a:latin typeface="Barlow"/>
                    <a:ea typeface="Barlow"/>
                    <a:cs typeface="Barlow"/>
                    <a:sym typeface="Barlow"/>
                  </a:rPr>
                  <a:t>- </a:t>
                </a:r>
                <a:r>
                  <a:rPr lang="en" sz="1300">
                    <a:solidFill>
                      <a:srgbClr val="434343"/>
                    </a:solidFill>
                    <a:latin typeface="Barlow"/>
                    <a:ea typeface="Barlow"/>
                    <a:cs typeface="Barlow"/>
                    <a:sym typeface="Barlow"/>
                  </a:rPr>
                  <a:t>Ownership of Disney’s IP and exclusive content library </a:t>
                </a:r>
                <a:br>
                  <a:rPr lang="en" sz="1300">
                    <a:solidFill>
                      <a:srgbClr val="434343"/>
                    </a:solidFill>
                    <a:latin typeface="Barlow"/>
                    <a:ea typeface="Barlow"/>
                    <a:cs typeface="Barlow"/>
                    <a:sym typeface="Barlow"/>
                  </a:rPr>
                </a:br>
                <a:r>
                  <a:rPr lang="en" sz="1300">
                    <a:solidFill>
                      <a:srgbClr val="434343"/>
                    </a:solidFill>
                    <a:latin typeface="Barlow"/>
                    <a:ea typeface="Barlow"/>
                    <a:cs typeface="Barlow"/>
                    <a:sym typeface="Barlow"/>
                  </a:rPr>
                  <a:t>- Established household brand with loyal fanbase</a:t>
                </a:r>
                <a:endParaRPr sz="1300">
                  <a:solidFill>
                    <a:srgbClr val="434343"/>
                  </a:solidFill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</p:grpSp>
      </p:grpSp>
      <p:sp>
        <p:nvSpPr>
          <p:cNvPr id="316" name="Google Shape;316;p29"/>
          <p:cNvSpPr/>
          <p:nvPr/>
        </p:nvSpPr>
        <p:spPr>
          <a:xfrm>
            <a:off x="5522263" y="2006125"/>
            <a:ext cx="239350" cy="221475"/>
          </a:xfrm>
          <a:custGeom>
            <a:rect b="b" l="l" r="r" t="t"/>
            <a:pathLst>
              <a:path extrusionOk="0" h="8859" w="9574">
                <a:moveTo>
                  <a:pt x="4418" y="1"/>
                </a:moveTo>
                <a:cubicBezTo>
                  <a:pt x="4203" y="1"/>
                  <a:pt x="4037" y="167"/>
                  <a:pt x="4037" y="370"/>
                </a:cubicBezTo>
                <a:lnTo>
                  <a:pt x="4037" y="882"/>
                </a:lnTo>
                <a:cubicBezTo>
                  <a:pt x="4037" y="1084"/>
                  <a:pt x="4203" y="1251"/>
                  <a:pt x="4418" y="1251"/>
                </a:cubicBezTo>
                <a:cubicBezTo>
                  <a:pt x="4620" y="1251"/>
                  <a:pt x="4787" y="1084"/>
                  <a:pt x="4787" y="882"/>
                </a:cubicBezTo>
                <a:lnTo>
                  <a:pt x="4787" y="370"/>
                </a:lnTo>
                <a:cubicBezTo>
                  <a:pt x="4787" y="167"/>
                  <a:pt x="4620" y="1"/>
                  <a:pt x="4418" y="1"/>
                </a:cubicBezTo>
                <a:close/>
                <a:moveTo>
                  <a:pt x="1572" y="1179"/>
                </a:moveTo>
                <a:cubicBezTo>
                  <a:pt x="1477" y="1179"/>
                  <a:pt x="1382" y="1215"/>
                  <a:pt x="1310" y="1287"/>
                </a:cubicBezTo>
                <a:cubicBezTo>
                  <a:pt x="1155" y="1429"/>
                  <a:pt x="1155" y="1668"/>
                  <a:pt x="1310" y="1810"/>
                </a:cubicBezTo>
                <a:lnTo>
                  <a:pt x="1667" y="2168"/>
                </a:lnTo>
                <a:cubicBezTo>
                  <a:pt x="1739" y="2239"/>
                  <a:pt x="1834" y="2287"/>
                  <a:pt x="1929" y="2287"/>
                </a:cubicBezTo>
                <a:cubicBezTo>
                  <a:pt x="2025" y="2287"/>
                  <a:pt x="2120" y="2239"/>
                  <a:pt x="2191" y="2168"/>
                </a:cubicBezTo>
                <a:cubicBezTo>
                  <a:pt x="2334" y="2025"/>
                  <a:pt x="2334" y="1787"/>
                  <a:pt x="2191" y="1644"/>
                </a:cubicBezTo>
                <a:lnTo>
                  <a:pt x="1834" y="1287"/>
                </a:lnTo>
                <a:cubicBezTo>
                  <a:pt x="1763" y="1215"/>
                  <a:pt x="1667" y="1179"/>
                  <a:pt x="1572" y="1179"/>
                </a:cubicBezTo>
                <a:close/>
                <a:moveTo>
                  <a:pt x="370" y="4037"/>
                </a:moveTo>
                <a:cubicBezTo>
                  <a:pt x="167" y="4037"/>
                  <a:pt x="1" y="4204"/>
                  <a:pt x="1" y="4406"/>
                </a:cubicBezTo>
                <a:cubicBezTo>
                  <a:pt x="1" y="4620"/>
                  <a:pt x="167" y="4787"/>
                  <a:pt x="370" y="4787"/>
                </a:cubicBezTo>
                <a:lnTo>
                  <a:pt x="882" y="4787"/>
                </a:lnTo>
                <a:cubicBezTo>
                  <a:pt x="1084" y="4787"/>
                  <a:pt x="1251" y="4620"/>
                  <a:pt x="1251" y="4406"/>
                </a:cubicBezTo>
                <a:cubicBezTo>
                  <a:pt x="1251" y="4204"/>
                  <a:pt x="1084" y="4037"/>
                  <a:pt x="882" y="4037"/>
                </a:cubicBezTo>
                <a:close/>
                <a:moveTo>
                  <a:pt x="5632" y="2858"/>
                </a:moveTo>
                <a:cubicBezTo>
                  <a:pt x="6085" y="3215"/>
                  <a:pt x="6370" y="3775"/>
                  <a:pt x="6370" y="4394"/>
                </a:cubicBezTo>
                <a:cubicBezTo>
                  <a:pt x="6370" y="5013"/>
                  <a:pt x="6085" y="5561"/>
                  <a:pt x="5632" y="5930"/>
                </a:cubicBezTo>
                <a:cubicBezTo>
                  <a:pt x="5192" y="5561"/>
                  <a:pt x="4894" y="5013"/>
                  <a:pt x="4894" y="4394"/>
                </a:cubicBezTo>
                <a:cubicBezTo>
                  <a:pt x="4894" y="3775"/>
                  <a:pt x="5192" y="3215"/>
                  <a:pt x="5632" y="2858"/>
                </a:cubicBezTo>
                <a:close/>
                <a:moveTo>
                  <a:pt x="4418" y="2430"/>
                </a:moveTo>
                <a:cubicBezTo>
                  <a:pt x="4584" y="2430"/>
                  <a:pt x="4763" y="2453"/>
                  <a:pt x="4930" y="2501"/>
                </a:cubicBezTo>
                <a:cubicBezTo>
                  <a:pt x="4442" y="2989"/>
                  <a:pt x="4156" y="3656"/>
                  <a:pt x="4156" y="4394"/>
                </a:cubicBezTo>
                <a:cubicBezTo>
                  <a:pt x="4156" y="5132"/>
                  <a:pt x="4442" y="5799"/>
                  <a:pt x="4930" y="6287"/>
                </a:cubicBezTo>
                <a:cubicBezTo>
                  <a:pt x="4763" y="6335"/>
                  <a:pt x="4584" y="6359"/>
                  <a:pt x="4418" y="6359"/>
                </a:cubicBezTo>
                <a:cubicBezTo>
                  <a:pt x="3334" y="6359"/>
                  <a:pt x="2453" y="5478"/>
                  <a:pt x="2453" y="4394"/>
                </a:cubicBezTo>
                <a:cubicBezTo>
                  <a:pt x="2453" y="3311"/>
                  <a:pt x="3334" y="2430"/>
                  <a:pt x="4418" y="2430"/>
                </a:cubicBezTo>
                <a:close/>
                <a:moveTo>
                  <a:pt x="4418" y="1680"/>
                </a:moveTo>
                <a:cubicBezTo>
                  <a:pt x="2918" y="1680"/>
                  <a:pt x="1703" y="2894"/>
                  <a:pt x="1703" y="4394"/>
                </a:cubicBezTo>
                <a:cubicBezTo>
                  <a:pt x="1703" y="5882"/>
                  <a:pt x="2918" y="7109"/>
                  <a:pt x="4418" y="7109"/>
                </a:cubicBezTo>
                <a:cubicBezTo>
                  <a:pt x="4858" y="7109"/>
                  <a:pt x="5263" y="7002"/>
                  <a:pt x="5632" y="6811"/>
                </a:cubicBezTo>
                <a:cubicBezTo>
                  <a:pt x="6001" y="7002"/>
                  <a:pt x="6418" y="7109"/>
                  <a:pt x="6859" y="7109"/>
                </a:cubicBezTo>
                <a:cubicBezTo>
                  <a:pt x="7192" y="7109"/>
                  <a:pt x="7513" y="7049"/>
                  <a:pt x="7811" y="6930"/>
                </a:cubicBezTo>
                <a:cubicBezTo>
                  <a:pt x="8013" y="6859"/>
                  <a:pt x="8109" y="6644"/>
                  <a:pt x="8037" y="6454"/>
                </a:cubicBezTo>
                <a:cubicBezTo>
                  <a:pt x="7982" y="6297"/>
                  <a:pt x="7833" y="6204"/>
                  <a:pt x="7680" y="6204"/>
                </a:cubicBezTo>
                <a:cubicBezTo>
                  <a:pt x="7636" y="6204"/>
                  <a:pt x="7592" y="6212"/>
                  <a:pt x="7549" y="6228"/>
                </a:cubicBezTo>
                <a:cubicBezTo>
                  <a:pt x="7335" y="6311"/>
                  <a:pt x="7097" y="6359"/>
                  <a:pt x="6859" y="6359"/>
                </a:cubicBezTo>
                <a:cubicBezTo>
                  <a:pt x="6680" y="6359"/>
                  <a:pt x="6513" y="6335"/>
                  <a:pt x="6347" y="6287"/>
                </a:cubicBezTo>
                <a:cubicBezTo>
                  <a:pt x="6823" y="5799"/>
                  <a:pt x="7120" y="5132"/>
                  <a:pt x="7120" y="4394"/>
                </a:cubicBezTo>
                <a:cubicBezTo>
                  <a:pt x="7120" y="3656"/>
                  <a:pt x="6823" y="2989"/>
                  <a:pt x="6347" y="2501"/>
                </a:cubicBezTo>
                <a:cubicBezTo>
                  <a:pt x="6513" y="2453"/>
                  <a:pt x="6680" y="2430"/>
                  <a:pt x="6859" y="2430"/>
                </a:cubicBezTo>
                <a:cubicBezTo>
                  <a:pt x="7942" y="2430"/>
                  <a:pt x="8823" y="3311"/>
                  <a:pt x="8823" y="4394"/>
                </a:cubicBezTo>
                <a:cubicBezTo>
                  <a:pt x="8823" y="4656"/>
                  <a:pt x="8775" y="4918"/>
                  <a:pt x="8668" y="5156"/>
                </a:cubicBezTo>
                <a:cubicBezTo>
                  <a:pt x="8585" y="5347"/>
                  <a:pt x="8680" y="5573"/>
                  <a:pt x="8859" y="5656"/>
                </a:cubicBezTo>
                <a:cubicBezTo>
                  <a:pt x="8904" y="5673"/>
                  <a:pt x="8952" y="5682"/>
                  <a:pt x="8999" y="5682"/>
                </a:cubicBezTo>
                <a:cubicBezTo>
                  <a:pt x="9149" y="5682"/>
                  <a:pt x="9295" y="5599"/>
                  <a:pt x="9359" y="5454"/>
                </a:cubicBezTo>
                <a:cubicBezTo>
                  <a:pt x="9502" y="5120"/>
                  <a:pt x="9573" y="4763"/>
                  <a:pt x="9573" y="4394"/>
                </a:cubicBezTo>
                <a:cubicBezTo>
                  <a:pt x="9573" y="2894"/>
                  <a:pt x="8359" y="1680"/>
                  <a:pt x="6859" y="1680"/>
                </a:cubicBezTo>
                <a:cubicBezTo>
                  <a:pt x="6418" y="1680"/>
                  <a:pt x="6001" y="1787"/>
                  <a:pt x="5632" y="1977"/>
                </a:cubicBezTo>
                <a:cubicBezTo>
                  <a:pt x="5263" y="1787"/>
                  <a:pt x="4858" y="1680"/>
                  <a:pt x="4418" y="1680"/>
                </a:cubicBezTo>
                <a:close/>
                <a:moveTo>
                  <a:pt x="1929" y="6502"/>
                </a:moveTo>
                <a:cubicBezTo>
                  <a:pt x="1834" y="6502"/>
                  <a:pt x="1739" y="6537"/>
                  <a:pt x="1667" y="6609"/>
                </a:cubicBezTo>
                <a:lnTo>
                  <a:pt x="1310" y="6966"/>
                </a:lnTo>
                <a:cubicBezTo>
                  <a:pt x="1155" y="7121"/>
                  <a:pt x="1155" y="7347"/>
                  <a:pt x="1310" y="7502"/>
                </a:cubicBezTo>
                <a:cubicBezTo>
                  <a:pt x="1382" y="7573"/>
                  <a:pt x="1477" y="7609"/>
                  <a:pt x="1572" y="7609"/>
                </a:cubicBezTo>
                <a:cubicBezTo>
                  <a:pt x="1667" y="7609"/>
                  <a:pt x="1763" y="7573"/>
                  <a:pt x="1834" y="7502"/>
                </a:cubicBezTo>
                <a:lnTo>
                  <a:pt x="2191" y="7144"/>
                </a:lnTo>
                <a:cubicBezTo>
                  <a:pt x="2334" y="7002"/>
                  <a:pt x="2334" y="6763"/>
                  <a:pt x="2191" y="6609"/>
                </a:cubicBezTo>
                <a:cubicBezTo>
                  <a:pt x="2120" y="6537"/>
                  <a:pt x="2025" y="6502"/>
                  <a:pt x="1929" y="6502"/>
                </a:cubicBezTo>
                <a:close/>
                <a:moveTo>
                  <a:pt x="4418" y="7609"/>
                </a:moveTo>
                <a:cubicBezTo>
                  <a:pt x="4203" y="7609"/>
                  <a:pt x="4037" y="7775"/>
                  <a:pt x="4037" y="7978"/>
                </a:cubicBezTo>
                <a:lnTo>
                  <a:pt x="4037" y="8490"/>
                </a:lnTo>
                <a:cubicBezTo>
                  <a:pt x="4037" y="8692"/>
                  <a:pt x="4203" y="8859"/>
                  <a:pt x="4418" y="8859"/>
                </a:cubicBezTo>
                <a:cubicBezTo>
                  <a:pt x="4620" y="8859"/>
                  <a:pt x="4787" y="8692"/>
                  <a:pt x="4787" y="8490"/>
                </a:cubicBezTo>
                <a:lnTo>
                  <a:pt x="4787" y="7978"/>
                </a:lnTo>
                <a:cubicBezTo>
                  <a:pt x="4787" y="7775"/>
                  <a:pt x="4620" y="7609"/>
                  <a:pt x="4418" y="760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317" name="Google Shape;317;p29"/>
          <p:cNvGrpSpPr/>
          <p:nvPr/>
        </p:nvGrpSpPr>
        <p:grpSpPr>
          <a:xfrm>
            <a:off x="3418738" y="3462850"/>
            <a:ext cx="166700" cy="165525"/>
            <a:chOff x="3418738" y="3462850"/>
            <a:chExt cx="166700" cy="165525"/>
          </a:xfrm>
        </p:grpSpPr>
        <p:sp>
          <p:nvSpPr>
            <p:cNvPr id="318" name="Google Shape;318;p29"/>
            <p:cNvSpPr/>
            <p:nvPr/>
          </p:nvSpPr>
          <p:spPr>
            <a:xfrm>
              <a:off x="3418738" y="3462850"/>
              <a:ext cx="166700" cy="94400"/>
            </a:xfrm>
            <a:custGeom>
              <a:rect b="b" l="l" r="r" t="t"/>
              <a:pathLst>
                <a:path extrusionOk="0" h="3776" w="6668">
                  <a:moveTo>
                    <a:pt x="4310" y="394"/>
                  </a:moveTo>
                  <a:lnTo>
                    <a:pt x="4310" y="1180"/>
                  </a:lnTo>
                  <a:lnTo>
                    <a:pt x="2358" y="1180"/>
                  </a:lnTo>
                  <a:lnTo>
                    <a:pt x="2358" y="394"/>
                  </a:lnTo>
                  <a:close/>
                  <a:moveTo>
                    <a:pt x="2155" y="1"/>
                  </a:moveTo>
                  <a:cubicBezTo>
                    <a:pt x="2048" y="1"/>
                    <a:pt x="1965" y="84"/>
                    <a:pt x="1965" y="203"/>
                  </a:cubicBezTo>
                  <a:lnTo>
                    <a:pt x="1965" y="1180"/>
                  </a:lnTo>
                  <a:lnTo>
                    <a:pt x="1179" y="1180"/>
                  </a:lnTo>
                  <a:lnTo>
                    <a:pt x="1179" y="787"/>
                  </a:lnTo>
                  <a:cubicBezTo>
                    <a:pt x="1179" y="679"/>
                    <a:pt x="1095" y="584"/>
                    <a:pt x="988" y="584"/>
                  </a:cubicBezTo>
                  <a:cubicBezTo>
                    <a:pt x="881" y="584"/>
                    <a:pt x="786" y="679"/>
                    <a:pt x="786" y="787"/>
                  </a:cubicBezTo>
                  <a:lnTo>
                    <a:pt x="786" y="1180"/>
                  </a:lnTo>
                  <a:lnTo>
                    <a:pt x="191" y="1180"/>
                  </a:lnTo>
                  <a:cubicBezTo>
                    <a:pt x="83" y="1180"/>
                    <a:pt x="0" y="1263"/>
                    <a:pt x="0" y="1370"/>
                  </a:cubicBezTo>
                  <a:lnTo>
                    <a:pt x="0" y="2680"/>
                  </a:lnTo>
                  <a:lnTo>
                    <a:pt x="3334" y="3775"/>
                  </a:lnTo>
                  <a:lnTo>
                    <a:pt x="6668" y="2680"/>
                  </a:lnTo>
                  <a:lnTo>
                    <a:pt x="6668" y="1370"/>
                  </a:lnTo>
                  <a:cubicBezTo>
                    <a:pt x="6668" y="1263"/>
                    <a:pt x="6584" y="1180"/>
                    <a:pt x="6465" y="1180"/>
                  </a:cubicBezTo>
                  <a:lnTo>
                    <a:pt x="5870" y="1180"/>
                  </a:lnTo>
                  <a:lnTo>
                    <a:pt x="5870" y="787"/>
                  </a:lnTo>
                  <a:cubicBezTo>
                    <a:pt x="5870" y="679"/>
                    <a:pt x="5787" y="584"/>
                    <a:pt x="5679" y="584"/>
                  </a:cubicBezTo>
                  <a:cubicBezTo>
                    <a:pt x="5572" y="584"/>
                    <a:pt x="5477" y="679"/>
                    <a:pt x="5477" y="787"/>
                  </a:cubicBezTo>
                  <a:lnTo>
                    <a:pt x="5477" y="1180"/>
                  </a:lnTo>
                  <a:lnTo>
                    <a:pt x="4703" y="1180"/>
                  </a:lnTo>
                  <a:lnTo>
                    <a:pt x="4703" y="203"/>
                  </a:lnTo>
                  <a:cubicBezTo>
                    <a:pt x="4703" y="84"/>
                    <a:pt x="4608" y="1"/>
                    <a:pt x="45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19" name="Google Shape;319;p29"/>
            <p:cNvSpPr/>
            <p:nvPr/>
          </p:nvSpPr>
          <p:spPr>
            <a:xfrm>
              <a:off x="3418738" y="3538750"/>
              <a:ext cx="166700" cy="89625"/>
            </a:xfrm>
            <a:custGeom>
              <a:rect b="b" l="l" r="r" t="t"/>
              <a:pathLst>
                <a:path extrusionOk="0" h="3585" w="6668">
                  <a:moveTo>
                    <a:pt x="0" y="1"/>
                  </a:moveTo>
                  <a:lnTo>
                    <a:pt x="0" y="3394"/>
                  </a:lnTo>
                  <a:cubicBezTo>
                    <a:pt x="0" y="3501"/>
                    <a:pt x="83" y="3585"/>
                    <a:pt x="191" y="3585"/>
                  </a:cubicBezTo>
                  <a:lnTo>
                    <a:pt x="6465" y="3585"/>
                  </a:lnTo>
                  <a:cubicBezTo>
                    <a:pt x="6584" y="3585"/>
                    <a:pt x="6668" y="3501"/>
                    <a:pt x="6668" y="3394"/>
                  </a:cubicBezTo>
                  <a:lnTo>
                    <a:pt x="6668" y="1"/>
                  </a:lnTo>
                  <a:lnTo>
                    <a:pt x="3298" y="108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320" name="Google Shape;320;p29"/>
          <p:cNvGrpSpPr/>
          <p:nvPr/>
        </p:nvGrpSpPr>
        <p:grpSpPr>
          <a:xfrm>
            <a:off x="3366038" y="2071900"/>
            <a:ext cx="271775" cy="89925"/>
            <a:chOff x="3366038" y="2071900"/>
            <a:chExt cx="271775" cy="89925"/>
          </a:xfrm>
        </p:grpSpPr>
        <p:sp>
          <p:nvSpPr>
            <p:cNvPr id="321" name="Google Shape;321;p29"/>
            <p:cNvSpPr/>
            <p:nvPr/>
          </p:nvSpPr>
          <p:spPr>
            <a:xfrm>
              <a:off x="3366038" y="2109125"/>
              <a:ext cx="271775" cy="15500"/>
            </a:xfrm>
            <a:custGeom>
              <a:rect b="b" l="l" r="r" t="t"/>
              <a:pathLst>
                <a:path extrusionOk="0" h="620" w="10871">
                  <a:moveTo>
                    <a:pt x="1" y="0"/>
                  </a:moveTo>
                  <a:lnTo>
                    <a:pt x="1" y="619"/>
                  </a:lnTo>
                  <a:lnTo>
                    <a:pt x="10871" y="619"/>
                  </a:lnTo>
                  <a:lnTo>
                    <a:pt x="108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22" name="Google Shape;322;p29"/>
            <p:cNvSpPr/>
            <p:nvPr/>
          </p:nvSpPr>
          <p:spPr>
            <a:xfrm>
              <a:off x="3382413" y="2071900"/>
              <a:ext cx="32175" cy="89925"/>
            </a:xfrm>
            <a:custGeom>
              <a:rect b="b" l="l" r="r" t="t"/>
              <a:pathLst>
                <a:path extrusionOk="0" h="3597" w="1287">
                  <a:moveTo>
                    <a:pt x="1" y="1"/>
                  </a:moveTo>
                  <a:lnTo>
                    <a:pt x="1" y="3597"/>
                  </a:lnTo>
                  <a:lnTo>
                    <a:pt x="1286" y="3597"/>
                  </a:lnTo>
                  <a:lnTo>
                    <a:pt x="12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23" name="Google Shape;323;p29"/>
            <p:cNvSpPr/>
            <p:nvPr/>
          </p:nvSpPr>
          <p:spPr>
            <a:xfrm>
              <a:off x="3589588" y="2071900"/>
              <a:ext cx="32175" cy="89925"/>
            </a:xfrm>
            <a:custGeom>
              <a:rect b="b" l="l" r="r" t="t"/>
              <a:pathLst>
                <a:path extrusionOk="0" h="3597" w="1287">
                  <a:moveTo>
                    <a:pt x="0" y="1"/>
                  </a:moveTo>
                  <a:lnTo>
                    <a:pt x="0" y="3597"/>
                  </a:lnTo>
                  <a:lnTo>
                    <a:pt x="1286" y="3597"/>
                  </a:lnTo>
                  <a:lnTo>
                    <a:pt x="12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24" name="Google Shape;324;p29"/>
            <p:cNvSpPr/>
            <p:nvPr/>
          </p:nvSpPr>
          <p:spPr>
            <a:xfrm>
              <a:off x="3376163" y="2090950"/>
              <a:ext cx="20550" cy="51825"/>
            </a:xfrm>
            <a:custGeom>
              <a:rect b="b" l="l" r="r" t="t"/>
              <a:pathLst>
                <a:path extrusionOk="0" h="2073" w="822">
                  <a:moveTo>
                    <a:pt x="0" y="1"/>
                  </a:moveTo>
                  <a:lnTo>
                    <a:pt x="0" y="2073"/>
                  </a:lnTo>
                  <a:lnTo>
                    <a:pt x="822" y="2073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25" name="Google Shape;325;p29"/>
            <p:cNvSpPr/>
            <p:nvPr/>
          </p:nvSpPr>
          <p:spPr>
            <a:xfrm>
              <a:off x="3607138" y="2090950"/>
              <a:ext cx="20575" cy="51825"/>
            </a:xfrm>
            <a:custGeom>
              <a:rect b="b" l="l" r="r" t="t"/>
              <a:pathLst>
                <a:path extrusionOk="0" h="2073" w="823">
                  <a:moveTo>
                    <a:pt x="1" y="1"/>
                  </a:moveTo>
                  <a:lnTo>
                    <a:pt x="1" y="2073"/>
                  </a:lnTo>
                  <a:lnTo>
                    <a:pt x="822" y="2073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326" name="Google Shape;326;p29"/>
          <p:cNvGrpSpPr/>
          <p:nvPr/>
        </p:nvGrpSpPr>
        <p:grpSpPr>
          <a:xfrm>
            <a:off x="5549938" y="3409575"/>
            <a:ext cx="163150" cy="233975"/>
            <a:chOff x="5549938" y="3409575"/>
            <a:chExt cx="163150" cy="233975"/>
          </a:xfrm>
        </p:grpSpPr>
        <p:sp>
          <p:nvSpPr>
            <p:cNvPr id="327" name="Google Shape;327;p29"/>
            <p:cNvSpPr/>
            <p:nvPr/>
          </p:nvSpPr>
          <p:spPr>
            <a:xfrm>
              <a:off x="5549938" y="3480725"/>
              <a:ext cx="163150" cy="162825"/>
            </a:xfrm>
            <a:custGeom>
              <a:rect b="b" l="l" r="r" t="t"/>
              <a:pathLst>
                <a:path extrusionOk="0" h="6513" w="6526">
                  <a:moveTo>
                    <a:pt x="3263" y="0"/>
                  </a:moveTo>
                  <a:cubicBezTo>
                    <a:pt x="1465" y="0"/>
                    <a:pt x="1" y="1453"/>
                    <a:pt x="1" y="3251"/>
                  </a:cubicBezTo>
                  <a:cubicBezTo>
                    <a:pt x="1" y="5048"/>
                    <a:pt x="1465" y="6513"/>
                    <a:pt x="3263" y="6513"/>
                  </a:cubicBezTo>
                  <a:cubicBezTo>
                    <a:pt x="5061" y="6513"/>
                    <a:pt x="6525" y="5048"/>
                    <a:pt x="6525" y="3251"/>
                  </a:cubicBezTo>
                  <a:cubicBezTo>
                    <a:pt x="6525" y="1453"/>
                    <a:pt x="5061" y="0"/>
                    <a:pt x="3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28" name="Google Shape;328;p29"/>
            <p:cNvSpPr/>
            <p:nvPr/>
          </p:nvSpPr>
          <p:spPr>
            <a:xfrm>
              <a:off x="5603513" y="3460475"/>
              <a:ext cx="56000" cy="39625"/>
            </a:xfrm>
            <a:custGeom>
              <a:rect b="b" l="l" r="r" t="t"/>
              <a:pathLst>
                <a:path extrusionOk="0" h="1585" w="2240">
                  <a:moveTo>
                    <a:pt x="251" y="1"/>
                  </a:moveTo>
                  <a:cubicBezTo>
                    <a:pt x="108" y="1"/>
                    <a:pt x="1" y="120"/>
                    <a:pt x="1" y="251"/>
                  </a:cubicBezTo>
                  <a:lnTo>
                    <a:pt x="1" y="1584"/>
                  </a:lnTo>
                  <a:lnTo>
                    <a:pt x="2239" y="1584"/>
                  </a:lnTo>
                  <a:lnTo>
                    <a:pt x="2239" y="251"/>
                  </a:lnTo>
                  <a:cubicBezTo>
                    <a:pt x="2239" y="120"/>
                    <a:pt x="2132" y="1"/>
                    <a:pt x="19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29" name="Google Shape;329;p29"/>
            <p:cNvSpPr/>
            <p:nvPr/>
          </p:nvSpPr>
          <p:spPr>
            <a:xfrm>
              <a:off x="5626738" y="3409575"/>
              <a:ext cx="74150" cy="42600"/>
            </a:xfrm>
            <a:custGeom>
              <a:rect b="b" l="l" r="r" t="t"/>
              <a:pathLst>
                <a:path extrusionOk="0" h="1704" w="2966">
                  <a:moveTo>
                    <a:pt x="703" y="1"/>
                  </a:moveTo>
                  <a:cubicBezTo>
                    <a:pt x="310" y="1"/>
                    <a:pt x="1" y="310"/>
                    <a:pt x="1" y="703"/>
                  </a:cubicBezTo>
                  <a:lnTo>
                    <a:pt x="1" y="1703"/>
                  </a:lnTo>
                  <a:lnTo>
                    <a:pt x="394" y="1703"/>
                  </a:lnTo>
                  <a:lnTo>
                    <a:pt x="394" y="703"/>
                  </a:lnTo>
                  <a:cubicBezTo>
                    <a:pt x="394" y="536"/>
                    <a:pt x="536" y="393"/>
                    <a:pt x="703" y="393"/>
                  </a:cubicBezTo>
                  <a:lnTo>
                    <a:pt x="1120" y="393"/>
                  </a:lnTo>
                  <a:cubicBezTo>
                    <a:pt x="1298" y="393"/>
                    <a:pt x="1441" y="536"/>
                    <a:pt x="1441" y="703"/>
                  </a:cubicBezTo>
                  <a:cubicBezTo>
                    <a:pt x="1441" y="1096"/>
                    <a:pt x="1763" y="1417"/>
                    <a:pt x="2144" y="1417"/>
                  </a:cubicBezTo>
                  <a:lnTo>
                    <a:pt x="2775" y="1417"/>
                  </a:lnTo>
                  <a:cubicBezTo>
                    <a:pt x="2882" y="1417"/>
                    <a:pt x="2965" y="1334"/>
                    <a:pt x="2965" y="1215"/>
                  </a:cubicBezTo>
                  <a:cubicBezTo>
                    <a:pt x="2965" y="1108"/>
                    <a:pt x="2882" y="1025"/>
                    <a:pt x="2775" y="1025"/>
                  </a:cubicBezTo>
                  <a:lnTo>
                    <a:pt x="2144" y="1025"/>
                  </a:lnTo>
                  <a:cubicBezTo>
                    <a:pt x="1977" y="1025"/>
                    <a:pt x="1834" y="882"/>
                    <a:pt x="1834" y="703"/>
                  </a:cubicBezTo>
                  <a:cubicBezTo>
                    <a:pt x="1834" y="310"/>
                    <a:pt x="1513" y="1"/>
                    <a:pt x="1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pic>
        <p:nvPicPr>
          <p:cNvPr id="330" name="Google Shape;33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1076" y="2553800"/>
            <a:ext cx="878150" cy="4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0"/>
          <p:cNvSpPr txBox="1"/>
          <p:nvPr>
            <p:ph type="title"/>
          </p:nvPr>
        </p:nvSpPr>
        <p:spPr>
          <a:xfrm>
            <a:off x="609059" y="539500"/>
            <a:ext cx="6933900" cy="83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Disney’s Operational Aspects</a:t>
            </a:r>
            <a:endParaRPr/>
          </a:p>
        </p:txBody>
      </p:sp>
      <p:sp>
        <p:nvSpPr>
          <p:cNvPr id="336" name="Google Shape;336;p30"/>
          <p:cNvSpPr txBox="1"/>
          <p:nvPr>
            <p:ph idx="4294967295" type="subTitle"/>
          </p:nvPr>
        </p:nvSpPr>
        <p:spPr>
          <a:xfrm>
            <a:off x="555875" y="1720025"/>
            <a:ext cx="3363600" cy="8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Studios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General entertainment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Sports</a:t>
            </a:r>
            <a:endParaRPr sz="1600"/>
          </a:p>
        </p:txBody>
      </p:sp>
      <p:sp>
        <p:nvSpPr>
          <p:cNvPr id="337" name="Google Shape;337;p30"/>
          <p:cNvSpPr txBox="1"/>
          <p:nvPr>
            <p:ph idx="4294967295" type="subTitle"/>
          </p:nvPr>
        </p:nvSpPr>
        <p:spPr>
          <a:xfrm>
            <a:off x="529625" y="1244550"/>
            <a:ext cx="40257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000"/>
              <a:t>Content creation groups</a:t>
            </a:r>
            <a:endParaRPr b="1" sz="2000"/>
          </a:p>
        </p:txBody>
      </p:sp>
      <p:sp>
        <p:nvSpPr>
          <p:cNvPr id="338" name="Google Shape;338;p30"/>
          <p:cNvSpPr/>
          <p:nvPr/>
        </p:nvSpPr>
        <p:spPr>
          <a:xfrm rot="-5400000">
            <a:off x="1989300" y="2496675"/>
            <a:ext cx="367200" cy="320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rgbClr val="80201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30"/>
          <p:cNvSpPr/>
          <p:nvPr/>
        </p:nvSpPr>
        <p:spPr>
          <a:xfrm rot="5400000">
            <a:off x="2002125" y="2911050"/>
            <a:ext cx="354900" cy="333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rgbClr val="B02C2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30"/>
          <p:cNvSpPr txBox="1"/>
          <p:nvPr>
            <p:ph idx="4294967295" type="subTitle"/>
          </p:nvPr>
        </p:nvSpPr>
        <p:spPr>
          <a:xfrm>
            <a:off x="555875" y="4036550"/>
            <a:ext cx="2778300" cy="9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Global distribution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Commercialization</a:t>
            </a:r>
            <a:endParaRPr sz="1600"/>
          </a:p>
        </p:txBody>
      </p:sp>
      <p:sp>
        <p:nvSpPr>
          <p:cNvPr id="341" name="Google Shape;341;p30"/>
          <p:cNvSpPr txBox="1"/>
          <p:nvPr>
            <p:ph idx="4294967295" type="subTitle"/>
          </p:nvPr>
        </p:nvSpPr>
        <p:spPr>
          <a:xfrm>
            <a:off x="566225" y="3249738"/>
            <a:ext cx="3582000" cy="10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000"/>
              <a:t>Media &amp; Entertainment Distribution segment </a:t>
            </a:r>
            <a:endParaRPr b="1" sz="2000"/>
          </a:p>
        </p:txBody>
      </p:sp>
      <p:cxnSp>
        <p:nvCxnSpPr>
          <p:cNvPr id="342" name="Google Shape;342;p30"/>
          <p:cNvCxnSpPr/>
          <p:nvPr/>
        </p:nvCxnSpPr>
        <p:spPr>
          <a:xfrm flipH="1">
            <a:off x="555875" y="1746775"/>
            <a:ext cx="3450300" cy="90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3" name="Google Shape;343;p30"/>
          <p:cNvCxnSpPr/>
          <p:nvPr/>
        </p:nvCxnSpPr>
        <p:spPr>
          <a:xfrm flipH="1">
            <a:off x="630575" y="4036550"/>
            <a:ext cx="3450300" cy="90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" name="Google Shape;344;p30"/>
          <p:cNvCxnSpPr/>
          <p:nvPr/>
        </p:nvCxnSpPr>
        <p:spPr>
          <a:xfrm flipH="1">
            <a:off x="555875" y="2862275"/>
            <a:ext cx="3450300" cy="900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45" name="Google Shape;34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2925" y="1249475"/>
            <a:ext cx="4363077" cy="3490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1"/>
          <p:cNvSpPr txBox="1"/>
          <p:nvPr>
            <p:ph idx="4294967295" type="ctrTitle"/>
          </p:nvPr>
        </p:nvSpPr>
        <p:spPr>
          <a:xfrm>
            <a:off x="522975" y="428625"/>
            <a:ext cx="7907700" cy="6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Disney Has A Sustainable Advantage And Is Well Positioned For The Future </a:t>
            </a:r>
            <a:endParaRPr sz="3000">
              <a:solidFill>
                <a:schemeClr val="dk2"/>
              </a:solidFill>
            </a:endParaRPr>
          </a:p>
        </p:txBody>
      </p:sp>
      <p:sp>
        <p:nvSpPr>
          <p:cNvPr id="351" name="Google Shape;351;p31"/>
          <p:cNvSpPr txBox="1"/>
          <p:nvPr/>
        </p:nvSpPr>
        <p:spPr>
          <a:xfrm>
            <a:off x="220275" y="3491438"/>
            <a:ext cx="3084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Product Differentiation</a:t>
            </a:r>
            <a:endParaRPr b="1" sz="24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2" name="Google Shape;352;p31"/>
          <p:cNvSpPr txBox="1"/>
          <p:nvPr/>
        </p:nvSpPr>
        <p:spPr>
          <a:xfrm>
            <a:off x="3408752" y="3491450"/>
            <a:ext cx="2326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Creativity &amp; Innovation</a:t>
            </a:r>
            <a:endParaRPr b="1" sz="24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3" name="Google Shape;353;p31"/>
          <p:cNvSpPr txBox="1"/>
          <p:nvPr/>
        </p:nvSpPr>
        <p:spPr>
          <a:xfrm>
            <a:off x="6127275" y="3491438"/>
            <a:ext cx="2613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Integration of Segments</a:t>
            </a:r>
            <a:endParaRPr b="1" sz="24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54" name="Google Shape;354;p31"/>
          <p:cNvGrpSpPr/>
          <p:nvPr/>
        </p:nvGrpSpPr>
        <p:grpSpPr>
          <a:xfrm>
            <a:off x="3925083" y="1802299"/>
            <a:ext cx="1293827" cy="1396475"/>
            <a:chOff x="1367060" y="2422129"/>
            <a:chExt cx="269261" cy="352050"/>
          </a:xfrm>
        </p:grpSpPr>
        <p:sp>
          <p:nvSpPr>
            <p:cNvPr id="355" name="Google Shape;355;p31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9" name="Google Shape;369;p31"/>
          <p:cNvGrpSpPr/>
          <p:nvPr/>
        </p:nvGrpSpPr>
        <p:grpSpPr>
          <a:xfrm>
            <a:off x="1019891" y="1802299"/>
            <a:ext cx="1484761" cy="1396472"/>
            <a:chOff x="7541397" y="2904802"/>
            <a:chExt cx="318495" cy="352209"/>
          </a:xfrm>
        </p:grpSpPr>
        <p:sp>
          <p:nvSpPr>
            <p:cNvPr id="370" name="Google Shape;370;p31"/>
            <p:cNvSpPr/>
            <p:nvPr/>
          </p:nvSpPr>
          <p:spPr>
            <a:xfrm>
              <a:off x="7541397" y="2904802"/>
              <a:ext cx="318495" cy="352209"/>
            </a:xfrm>
            <a:custGeom>
              <a:rect b="b" l="l" r="r" t="t"/>
              <a:pathLst>
                <a:path extrusionOk="0" h="11074" w="10014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7642505" y="2952128"/>
              <a:ext cx="112876" cy="106451"/>
            </a:xfrm>
            <a:custGeom>
              <a:rect b="b" l="l" r="r" t="t"/>
              <a:pathLst>
                <a:path extrusionOk="0" h="3347" w="3549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2" name="Google Shape;372;p31"/>
          <p:cNvGrpSpPr/>
          <p:nvPr/>
        </p:nvGrpSpPr>
        <p:grpSpPr>
          <a:xfrm>
            <a:off x="6639326" y="1802301"/>
            <a:ext cx="1588900" cy="1396463"/>
            <a:chOff x="7441465" y="2302860"/>
            <a:chExt cx="342192" cy="327140"/>
          </a:xfrm>
        </p:grpSpPr>
        <p:sp>
          <p:nvSpPr>
            <p:cNvPr id="373" name="Google Shape;373;p31"/>
            <p:cNvSpPr/>
            <p:nvPr/>
          </p:nvSpPr>
          <p:spPr>
            <a:xfrm>
              <a:off x="7441465" y="2337727"/>
              <a:ext cx="299862" cy="292273"/>
            </a:xfrm>
            <a:custGeom>
              <a:rect b="b" l="l" r="r" t="t"/>
              <a:pathLst>
                <a:path extrusionOk="0" h="9204" w="9443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7484588" y="2302860"/>
              <a:ext cx="299069" cy="293130"/>
            </a:xfrm>
            <a:custGeom>
              <a:rect b="b" l="l" r="r" t="t"/>
              <a:pathLst>
                <a:path extrusionOk="0" h="9231" w="9418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Communications Consulting by Slidesgo">
  <a:themeElements>
    <a:clrScheme name="Simple Light">
      <a:dk1>
        <a:srgbClr val="FFFFFF"/>
      </a:dk1>
      <a:lt1>
        <a:srgbClr val="071339"/>
      </a:lt1>
      <a:dk2>
        <a:srgbClr val="39FEBF"/>
      </a:dk2>
      <a:lt2>
        <a:srgbClr val="FE5239"/>
      </a:lt2>
      <a:accent1>
        <a:srgbClr val="9CFFDF"/>
      </a:accent1>
      <a:accent2>
        <a:srgbClr val="39FEBF"/>
      </a:accent2>
      <a:accent3>
        <a:srgbClr val="FE5239"/>
      </a:accent3>
      <a:accent4>
        <a:srgbClr val="9CFFDF"/>
      </a:accent4>
      <a:accent5>
        <a:srgbClr val="39FEBF"/>
      </a:accent5>
      <a:accent6>
        <a:srgbClr val="FE5239"/>
      </a:accent6>
      <a:hlink>
        <a:srgbClr val="39FEB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